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handoutMasterIdLst>
    <p:handoutMasterId r:id="rId32"/>
  </p:handoutMasterIdLst>
  <p:sldIdLst>
    <p:sldId id="256" r:id="rId5"/>
    <p:sldId id="258" r:id="rId6"/>
    <p:sldId id="257" r:id="rId7"/>
    <p:sldId id="305" r:id="rId8"/>
    <p:sldId id="306" r:id="rId9"/>
    <p:sldId id="307" r:id="rId10"/>
    <p:sldId id="308" r:id="rId11"/>
    <p:sldId id="311" r:id="rId12"/>
    <p:sldId id="310" r:id="rId13"/>
    <p:sldId id="292" r:id="rId14"/>
    <p:sldId id="279" r:id="rId15"/>
    <p:sldId id="290" r:id="rId16"/>
    <p:sldId id="288" r:id="rId17"/>
    <p:sldId id="289" r:id="rId18"/>
    <p:sldId id="291" r:id="rId19"/>
    <p:sldId id="301" r:id="rId20"/>
    <p:sldId id="272" r:id="rId21"/>
    <p:sldId id="294" r:id="rId22"/>
    <p:sldId id="286" r:id="rId23"/>
    <p:sldId id="287" r:id="rId24"/>
    <p:sldId id="276" r:id="rId25"/>
    <p:sldId id="278" r:id="rId26"/>
    <p:sldId id="302" r:id="rId27"/>
    <p:sldId id="303" r:id="rId28"/>
    <p:sldId id="304" r:id="rId29"/>
    <p:sldId id="261" r:id="rId3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D4F"/>
    <a:srgbClr val="462776"/>
    <a:srgbClr val="89A3D3"/>
    <a:srgbClr val="E4D3FF"/>
    <a:srgbClr val="ABB1D3"/>
    <a:srgbClr val="462775"/>
    <a:srgbClr val="442476"/>
    <a:srgbClr val="660066"/>
    <a:srgbClr val="622F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500C35-2797-1343-A201-1CB4183F592E}" v="42" dt="2024-10-24T04:12:42.0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87385"/>
  </p:normalViewPr>
  <p:slideViewPr>
    <p:cSldViewPr snapToGrid="0">
      <p:cViewPr varScale="1">
        <p:scale>
          <a:sx n="93" d="100"/>
          <a:sy n="93" d="100"/>
        </p:scale>
        <p:origin x="178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A3DF59-F122-4AFF-87CC-34DF583D0C1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a:extLst>
              <a:ext uri="{FF2B5EF4-FFF2-40B4-BE49-F238E27FC236}">
                <a16:creationId xmlns:a16="http://schemas.microsoft.com/office/drawing/2014/main" id="{103D0707-99DD-4E89-B700-7EF6E10E9ED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070F79-89A1-4F68-89E0-09FF2012276A}" type="datetimeFigureOut">
              <a:rPr lang="fr-FR" smtClean="0"/>
              <a:t>10/12/2024</a:t>
            </a:fld>
            <a:endParaRPr lang="fr-FR"/>
          </a:p>
        </p:txBody>
      </p:sp>
      <p:sp>
        <p:nvSpPr>
          <p:cNvPr id="4" name="Footer Placeholder 3">
            <a:extLst>
              <a:ext uri="{FF2B5EF4-FFF2-40B4-BE49-F238E27FC236}">
                <a16:creationId xmlns:a16="http://schemas.microsoft.com/office/drawing/2014/main" id="{FDC63F16-9657-4465-AD40-EA5F7F7A2D8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fr-FR"/>
              <a:t>Les Trophées de l'Innovation du WinLab'</a:t>
            </a:r>
          </a:p>
        </p:txBody>
      </p:sp>
      <p:sp>
        <p:nvSpPr>
          <p:cNvPr id="5" name="Slide Number Placeholder 4">
            <a:extLst>
              <a:ext uri="{FF2B5EF4-FFF2-40B4-BE49-F238E27FC236}">
                <a16:creationId xmlns:a16="http://schemas.microsoft.com/office/drawing/2014/main" id="{026296B1-8A37-442C-B0E9-495B08DD6CC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0FD0F0-829F-4964-9FFA-C7209D2EB87E}" type="slidenum">
              <a:rPr lang="fr-FR" smtClean="0"/>
              <a:t>‹n°›</a:t>
            </a:fld>
            <a:endParaRPr lang="fr-FR"/>
          </a:p>
        </p:txBody>
      </p:sp>
    </p:spTree>
    <p:extLst>
      <p:ext uri="{BB962C8B-B14F-4D97-AF65-F5344CB8AC3E}">
        <p14:creationId xmlns:p14="http://schemas.microsoft.com/office/powerpoint/2010/main" val="162794473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9D2024-F403-465A-8B29-569DE049A677}" type="datetimeFigureOut">
              <a:rPr lang="fr-FR" smtClean="0"/>
              <a:t>10/12/2024</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fr-FR"/>
              <a:t>Les Trophées de l'Innovation du WinLab'</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D0260E-ED0D-4226-BEFA-84464B155468}" type="slidenum">
              <a:rPr lang="fr-FR" smtClean="0"/>
              <a:t>‹n°›</a:t>
            </a:fld>
            <a:endParaRPr lang="fr-FR"/>
          </a:p>
        </p:txBody>
      </p:sp>
    </p:spTree>
    <p:extLst>
      <p:ext uri="{BB962C8B-B14F-4D97-AF65-F5344CB8AC3E}">
        <p14:creationId xmlns:p14="http://schemas.microsoft.com/office/powerpoint/2010/main" val="6611797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r>
              <a:rPr lang="fr-FR"/>
              <a:t>Les Trophées de l'Innovation du WinLab'</a:t>
            </a:r>
          </a:p>
        </p:txBody>
      </p:sp>
      <p:sp>
        <p:nvSpPr>
          <p:cNvPr id="5" name="Espace réservé du numéro de diapositive 4"/>
          <p:cNvSpPr>
            <a:spLocks noGrp="1"/>
          </p:cNvSpPr>
          <p:nvPr>
            <p:ph type="sldNum" sz="quarter" idx="5"/>
          </p:nvPr>
        </p:nvSpPr>
        <p:spPr/>
        <p:txBody>
          <a:bodyPr/>
          <a:lstStyle/>
          <a:p>
            <a:fld id="{79D0260E-ED0D-4226-BEFA-84464B155468}" type="slidenum">
              <a:rPr lang="fr-FR" smtClean="0"/>
              <a:t>2</a:t>
            </a:fld>
            <a:endParaRPr lang="fr-FR"/>
          </a:p>
        </p:txBody>
      </p:sp>
    </p:spTree>
    <p:extLst>
      <p:ext uri="{BB962C8B-B14F-4D97-AF65-F5344CB8AC3E}">
        <p14:creationId xmlns:p14="http://schemas.microsoft.com/office/powerpoint/2010/main" val="3199481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C823B-638E-1117-91C0-DEB41DAA888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46478D2-7C22-FAC4-2708-15568B1C85A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8545F7F-E5D5-1424-3C03-69A466F74044}"/>
              </a:ext>
            </a:extLst>
          </p:cNvPr>
          <p:cNvSpPr>
            <a:spLocks noGrp="1"/>
          </p:cNvSpPr>
          <p:nvPr>
            <p:ph type="body" idx="1"/>
          </p:nvPr>
        </p:nvSpPr>
        <p:spPr/>
        <p:txBody>
          <a:bodyPr/>
          <a:lstStyle/>
          <a:p>
            <a:endParaRPr lang="fr-FR" dirty="0"/>
          </a:p>
        </p:txBody>
      </p:sp>
      <p:sp>
        <p:nvSpPr>
          <p:cNvPr id="4" name="Espace réservé du pied de page 3">
            <a:extLst>
              <a:ext uri="{FF2B5EF4-FFF2-40B4-BE49-F238E27FC236}">
                <a16:creationId xmlns:a16="http://schemas.microsoft.com/office/drawing/2014/main" id="{360BBAF7-F1E9-76E6-11B8-3A8DC6AF7482}"/>
              </a:ext>
            </a:extLst>
          </p:cNvPr>
          <p:cNvSpPr>
            <a:spLocks noGrp="1"/>
          </p:cNvSpPr>
          <p:nvPr>
            <p:ph type="ftr" sz="quarter" idx="4"/>
          </p:nvPr>
        </p:nvSpPr>
        <p:spPr/>
        <p:txBody>
          <a:bodyPr/>
          <a:lstStyle/>
          <a:p>
            <a:r>
              <a:rPr lang="fr-FR"/>
              <a:t>Les Trophées de l'Innovation du WinLab'</a:t>
            </a:r>
          </a:p>
        </p:txBody>
      </p:sp>
      <p:sp>
        <p:nvSpPr>
          <p:cNvPr id="5" name="Espace réservé du numéro de diapositive 4">
            <a:extLst>
              <a:ext uri="{FF2B5EF4-FFF2-40B4-BE49-F238E27FC236}">
                <a16:creationId xmlns:a16="http://schemas.microsoft.com/office/drawing/2014/main" id="{B9FED15A-3B54-76BD-0F49-911EB68A4F83}"/>
              </a:ext>
            </a:extLst>
          </p:cNvPr>
          <p:cNvSpPr>
            <a:spLocks noGrp="1"/>
          </p:cNvSpPr>
          <p:nvPr>
            <p:ph type="sldNum" sz="quarter" idx="5"/>
          </p:nvPr>
        </p:nvSpPr>
        <p:spPr/>
        <p:txBody>
          <a:bodyPr/>
          <a:lstStyle/>
          <a:p>
            <a:fld id="{79D0260E-ED0D-4226-BEFA-84464B155468}" type="slidenum">
              <a:rPr lang="fr-FR" smtClean="0"/>
              <a:t>10</a:t>
            </a:fld>
            <a:endParaRPr lang="fr-FR"/>
          </a:p>
        </p:txBody>
      </p:sp>
    </p:spTree>
    <p:extLst>
      <p:ext uri="{BB962C8B-B14F-4D97-AF65-F5344CB8AC3E}">
        <p14:creationId xmlns:p14="http://schemas.microsoft.com/office/powerpoint/2010/main" val="4278439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r>
              <a:rPr lang="fr-FR"/>
              <a:t>Les Trophées de l'Innovation du WinLab'</a:t>
            </a:r>
          </a:p>
        </p:txBody>
      </p:sp>
      <p:sp>
        <p:nvSpPr>
          <p:cNvPr id="5" name="Espace réservé du numéro de diapositive 4"/>
          <p:cNvSpPr>
            <a:spLocks noGrp="1"/>
          </p:cNvSpPr>
          <p:nvPr>
            <p:ph type="sldNum" sz="quarter" idx="5"/>
          </p:nvPr>
        </p:nvSpPr>
        <p:spPr/>
        <p:txBody>
          <a:bodyPr/>
          <a:lstStyle/>
          <a:p>
            <a:fld id="{79D0260E-ED0D-4226-BEFA-84464B155468}" type="slidenum">
              <a:rPr lang="fr-FR" smtClean="0"/>
              <a:t>13</a:t>
            </a:fld>
            <a:endParaRPr lang="fr-FR"/>
          </a:p>
        </p:txBody>
      </p:sp>
    </p:spTree>
    <p:extLst>
      <p:ext uri="{BB962C8B-B14F-4D97-AF65-F5344CB8AC3E}">
        <p14:creationId xmlns:p14="http://schemas.microsoft.com/office/powerpoint/2010/main" val="3315105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97BAD-7D6C-B4CD-57A0-D5E2885B92B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563AE47-87FB-BDF9-C5AE-24E68D874CE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7BEDD99-F1E3-A53E-5EA3-9A3AA8802B6F}"/>
              </a:ext>
            </a:extLst>
          </p:cNvPr>
          <p:cNvSpPr>
            <a:spLocks noGrp="1"/>
          </p:cNvSpPr>
          <p:nvPr>
            <p:ph type="body" idx="1"/>
          </p:nvPr>
        </p:nvSpPr>
        <p:spPr/>
        <p:txBody>
          <a:bodyPr/>
          <a:lstStyle/>
          <a:p>
            <a:endParaRPr lang="fr-FR" dirty="0"/>
          </a:p>
        </p:txBody>
      </p:sp>
      <p:sp>
        <p:nvSpPr>
          <p:cNvPr id="4" name="Espace réservé du pied de page 3">
            <a:extLst>
              <a:ext uri="{FF2B5EF4-FFF2-40B4-BE49-F238E27FC236}">
                <a16:creationId xmlns:a16="http://schemas.microsoft.com/office/drawing/2014/main" id="{6013712C-46E9-F5DB-B9CD-44E014310423}"/>
              </a:ext>
            </a:extLst>
          </p:cNvPr>
          <p:cNvSpPr>
            <a:spLocks noGrp="1"/>
          </p:cNvSpPr>
          <p:nvPr>
            <p:ph type="ftr" sz="quarter" idx="4"/>
          </p:nvPr>
        </p:nvSpPr>
        <p:spPr/>
        <p:txBody>
          <a:bodyPr/>
          <a:lstStyle/>
          <a:p>
            <a:r>
              <a:rPr lang="fr-FR"/>
              <a:t>Les Trophées de l'Innovation du WinLab'</a:t>
            </a:r>
          </a:p>
        </p:txBody>
      </p:sp>
      <p:sp>
        <p:nvSpPr>
          <p:cNvPr id="5" name="Espace réservé du numéro de diapositive 4">
            <a:extLst>
              <a:ext uri="{FF2B5EF4-FFF2-40B4-BE49-F238E27FC236}">
                <a16:creationId xmlns:a16="http://schemas.microsoft.com/office/drawing/2014/main" id="{57362D5C-5647-B1BE-262B-622C4F043A06}"/>
              </a:ext>
            </a:extLst>
          </p:cNvPr>
          <p:cNvSpPr>
            <a:spLocks noGrp="1"/>
          </p:cNvSpPr>
          <p:nvPr>
            <p:ph type="sldNum" sz="quarter" idx="5"/>
          </p:nvPr>
        </p:nvSpPr>
        <p:spPr/>
        <p:txBody>
          <a:bodyPr/>
          <a:lstStyle/>
          <a:p>
            <a:fld id="{79D0260E-ED0D-4226-BEFA-84464B155468}" type="slidenum">
              <a:rPr lang="fr-FR" smtClean="0"/>
              <a:t>16</a:t>
            </a:fld>
            <a:endParaRPr lang="fr-FR"/>
          </a:p>
        </p:txBody>
      </p:sp>
    </p:spTree>
    <p:extLst>
      <p:ext uri="{BB962C8B-B14F-4D97-AF65-F5344CB8AC3E}">
        <p14:creationId xmlns:p14="http://schemas.microsoft.com/office/powerpoint/2010/main" val="1912982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F7D90CB-F875-D047-9903-3AA7B1BB2BFC}" type="slidenum">
              <a:rPr lang="fr-FR" smtClean="0"/>
              <a:t>18</a:t>
            </a:fld>
            <a:endParaRPr lang="fr-FR"/>
          </a:p>
        </p:txBody>
      </p:sp>
    </p:spTree>
    <p:extLst>
      <p:ext uri="{BB962C8B-B14F-4D97-AF65-F5344CB8AC3E}">
        <p14:creationId xmlns:p14="http://schemas.microsoft.com/office/powerpoint/2010/main" val="3454784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r>
              <a:rPr lang="fr-FR"/>
              <a:t>Les Trophées de l'Innovation du WinLab'</a:t>
            </a:r>
          </a:p>
        </p:txBody>
      </p:sp>
      <p:sp>
        <p:nvSpPr>
          <p:cNvPr id="5" name="Espace réservé du numéro de diapositive 4"/>
          <p:cNvSpPr>
            <a:spLocks noGrp="1"/>
          </p:cNvSpPr>
          <p:nvPr>
            <p:ph type="sldNum" sz="quarter" idx="5"/>
          </p:nvPr>
        </p:nvSpPr>
        <p:spPr/>
        <p:txBody>
          <a:bodyPr/>
          <a:lstStyle/>
          <a:p>
            <a:fld id="{79D0260E-ED0D-4226-BEFA-84464B155468}" type="slidenum">
              <a:rPr lang="fr-FR" smtClean="0"/>
              <a:t>21</a:t>
            </a:fld>
            <a:endParaRPr lang="fr-FR"/>
          </a:p>
        </p:txBody>
      </p:sp>
    </p:spTree>
    <p:extLst>
      <p:ext uri="{BB962C8B-B14F-4D97-AF65-F5344CB8AC3E}">
        <p14:creationId xmlns:p14="http://schemas.microsoft.com/office/powerpoint/2010/main" val="20805857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F40BE5D0-618C-6690-DF1C-ACAA665008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C0AF2E6A-9F7B-9956-1F04-39B247B8F85E}"/>
              </a:ext>
            </a:extLst>
          </p:cNvPr>
          <p:cNvSpPr>
            <a:spLocks noGrp="1"/>
          </p:cNvSpPr>
          <p:nvPr>
            <p:ph type="ctrTitle" hasCustomPrompt="1"/>
          </p:nvPr>
        </p:nvSpPr>
        <p:spPr>
          <a:xfrm>
            <a:off x="838199" y="868362"/>
            <a:ext cx="5984632" cy="1862481"/>
          </a:xfrm>
        </p:spPr>
        <p:txBody>
          <a:bodyPr anchor="ctr">
            <a:normAutofit/>
          </a:bodyPr>
          <a:lstStyle>
            <a:lvl1pPr algn="l">
              <a:defRPr sz="5400" b="1" i="0">
                <a:solidFill>
                  <a:srgbClr val="462775"/>
                </a:solidFill>
                <a:latin typeface="+mn-lt"/>
              </a:defRPr>
            </a:lvl1pPr>
          </a:lstStyle>
          <a:p>
            <a:r>
              <a:rPr lang="fr-FR" dirty="0"/>
              <a:t>ENTREZ ICI LE NOM DE VOTRE PROJET</a:t>
            </a:r>
          </a:p>
        </p:txBody>
      </p:sp>
      <p:sp>
        <p:nvSpPr>
          <p:cNvPr id="3" name="Sous-titre 2">
            <a:extLst>
              <a:ext uri="{FF2B5EF4-FFF2-40B4-BE49-F238E27FC236}">
                <a16:creationId xmlns:a16="http://schemas.microsoft.com/office/drawing/2014/main" id="{8717EAFE-570D-1776-43F8-BC5515BC2C61}"/>
              </a:ext>
            </a:extLst>
          </p:cNvPr>
          <p:cNvSpPr>
            <a:spLocks noGrp="1"/>
          </p:cNvSpPr>
          <p:nvPr>
            <p:ph type="subTitle" idx="1" hasCustomPrompt="1"/>
          </p:nvPr>
        </p:nvSpPr>
        <p:spPr>
          <a:xfrm>
            <a:off x="838197" y="3602038"/>
            <a:ext cx="3721444" cy="36512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rgbClr val="FDED4F"/>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Prénom et NOM du chef d’équipe​</a:t>
            </a:r>
          </a:p>
        </p:txBody>
      </p:sp>
      <p:sp>
        <p:nvSpPr>
          <p:cNvPr id="5" name="Espace réservé du pied de page 4">
            <a:extLst>
              <a:ext uri="{FF2B5EF4-FFF2-40B4-BE49-F238E27FC236}">
                <a16:creationId xmlns:a16="http://schemas.microsoft.com/office/drawing/2014/main" id="{EB50190C-900E-0C7E-914A-E37DD98316FF}"/>
              </a:ext>
            </a:extLst>
          </p:cNvPr>
          <p:cNvSpPr>
            <a:spLocks noGrp="1"/>
          </p:cNvSpPr>
          <p:nvPr>
            <p:ph type="ftr" sz="quarter" idx="11"/>
          </p:nvPr>
        </p:nvSpPr>
        <p:spPr>
          <a:xfrm>
            <a:off x="838197" y="6186060"/>
            <a:ext cx="4114800" cy="365125"/>
          </a:xfr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a:solidFill>
                  <a:srgbClr val="FFFF00"/>
                </a:solidFill>
                <a:latin typeface="Scandia Web Regular" panose="020B0603050000020004" pitchFamily="34" charset="0"/>
              </a:defRPr>
            </a:lvl1pPr>
          </a:lstStyle>
          <a:p>
            <a:r>
              <a:rPr lang="fr-FR"/>
              <a:t>Les Trophées de l'Innovation du WinLab'</a:t>
            </a:r>
            <a:endParaRPr lang="fr-FR" dirty="0"/>
          </a:p>
        </p:txBody>
      </p:sp>
      <p:sp>
        <p:nvSpPr>
          <p:cNvPr id="17" name="Espace réservé du texte 16">
            <a:extLst>
              <a:ext uri="{FF2B5EF4-FFF2-40B4-BE49-F238E27FC236}">
                <a16:creationId xmlns:a16="http://schemas.microsoft.com/office/drawing/2014/main" id="{58EE0AED-E0CB-CC90-BDD4-DCE7BB3AF1EC}"/>
              </a:ext>
            </a:extLst>
          </p:cNvPr>
          <p:cNvSpPr>
            <a:spLocks noGrp="1"/>
          </p:cNvSpPr>
          <p:nvPr>
            <p:ph type="body" sz="quarter" idx="12" hasCustomPrompt="1"/>
          </p:nvPr>
        </p:nvSpPr>
        <p:spPr>
          <a:xfrm>
            <a:off x="838197" y="4060355"/>
            <a:ext cx="3721444" cy="365125"/>
          </a:xfrm>
        </p:spPr>
        <p:txBody>
          <a:bodyPr>
            <a:noAutofit/>
          </a:bodyPr>
          <a:lstStyle>
            <a:lvl1pPr marL="0" indent="0">
              <a:buNone/>
              <a:defRPr sz="1600">
                <a:solidFill>
                  <a:srgbClr val="FDED4F"/>
                </a:solidFill>
              </a:defRPr>
            </a:lvl1pPr>
          </a:lstStyle>
          <a:p>
            <a:r>
              <a:rPr lang="fr-FR" dirty="0">
                <a:latin typeface="+mn-lt"/>
              </a:rPr>
              <a:t>Nombre de membres de l’équipe</a:t>
            </a:r>
          </a:p>
        </p:txBody>
      </p:sp>
      <p:sp>
        <p:nvSpPr>
          <p:cNvPr id="21" name="Espace réservé du texte 20">
            <a:extLst>
              <a:ext uri="{FF2B5EF4-FFF2-40B4-BE49-F238E27FC236}">
                <a16:creationId xmlns:a16="http://schemas.microsoft.com/office/drawing/2014/main" id="{2BE60A1C-8C84-A62C-9186-6DBDA913544A}"/>
              </a:ext>
            </a:extLst>
          </p:cNvPr>
          <p:cNvSpPr>
            <a:spLocks noGrp="1"/>
          </p:cNvSpPr>
          <p:nvPr>
            <p:ph type="body" sz="quarter" idx="14" hasCustomPrompt="1"/>
          </p:nvPr>
        </p:nvSpPr>
        <p:spPr>
          <a:xfrm>
            <a:off x="838197" y="4528923"/>
            <a:ext cx="3721100" cy="365126"/>
          </a:xfrm>
        </p:spPr>
        <p:txBody>
          <a:bodyPr>
            <a:noAutofit/>
          </a:bodyPr>
          <a:lstStyle>
            <a:lvl1pPr marL="0" indent="0">
              <a:buNone/>
              <a:defRPr sz="1600">
                <a:solidFill>
                  <a:srgbClr val="FDED4F"/>
                </a:solidFill>
                <a:latin typeface="+mn-lt"/>
              </a:defRPr>
            </a:lvl1pPr>
          </a:lstStyle>
          <a:p>
            <a:pPr lvl="0"/>
            <a:r>
              <a:rPr lang="fr-FR" dirty="0"/>
              <a:t>Nom de l’organisme de rattachement</a:t>
            </a:r>
          </a:p>
        </p:txBody>
      </p:sp>
      <p:sp>
        <p:nvSpPr>
          <p:cNvPr id="23" name="Espace réservé du texte 22">
            <a:extLst>
              <a:ext uri="{FF2B5EF4-FFF2-40B4-BE49-F238E27FC236}">
                <a16:creationId xmlns:a16="http://schemas.microsoft.com/office/drawing/2014/main" id="{3941772D-4E01-F2D7-6A6C-047AF8D17CD5}"/>
              </a:ext>
            </a:extLst>
          </p:cNvPr>
          <p:cNvSpPr>
            <a:spLocks noGrp="1"/>
          </p:cNvSpPr>
          <p:nvPr>
            <p:ph type="body" sz="quarter" idx="15" hasCustomPrompt="1"/>
          </p:nvPr>
        </p:nvSpPr>
        <p:spPr>
          <a:xfrm>
            <a:off x="10058383" y="682372"/>
            <a:ext cx="1728333" cy="262173"/>
          </a:xfrm>
        </p:spPr>
        <p:txBody>
          <a:bodyPr>
            <a:noAutofit/>
          </a:bodyPr>
          <a:lstStyle>
            <a:lvl1pPr marL="0" indent="0">
              <a:buNone/>
              <a:defRPr sz="1400" b="1">
                <a:solidFill>
                  <a:srgbClr val="462776"/>
                </a:solidFill>
                <a:latin typeface="+mn-lt"/>
              </a:defRPr>
            </a:lvl1pPr>
          </a:lstStyle>
          <a:p>
            <a:pPr lvl="0"/>
            <a:r>
              <a:rPr lang="fr-FR" dirty="0"/>
              <a:t>Date de candidature</a:t>
            </a:r>
          </a:p>
        </p:txBody>
      </p:sp>
    </p:spTree>
    <p:extLst>
      <p:ext uri="{BB962C8B-B14F-4D97-AF65-F5344CB8AC3E}">
        <p14:creationId xmlns:p14="http://schemas.microsoft.com/office/powerpoint/2010/main" val="3954642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F288BE7-7E0C-2C9D-0D86-D8070C1137C5}"/>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3" name="Sous-titre 4">
            <a:extLst>
              <a:ext uri="{FF2B5EF4-FFF2-40B4-BE49-F238E27FC236}">
                <a16:creationId xmlns:a16="http://schemas.microsoft.com/office/drawing/2014/main" id="{F29F6A25-F731-5D37-824B-36DEF88629A4}"/>
              </a:ext>
            </a:extLst>
          </p:cNvPr>
          <p:cNvSpPr txBox="1">
            <a:spLocks/>
          </p:cNvSpPr>
          <p:nvPr userDrawn="1"/>
        </p:nvSpPr>
        <p:spPr>
          <a:xfrm>
            <a:off x="4381729" y="6519514"/>
            <a:ext cx="3428542" cy="38939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1200" dirty="0">
                <a:solidFill>
                  <a:srgbClr val="412B72"/>
                </a:solidFill>
              </a:rPr>
              <a:t>Les 3èmes </a:t>
            </a:r>
            <a:r>
              <a:rPr lang="fr-FR" sz="1200" b="1" dirty="0">
                <a:solidFill>
                  <a:srgbClr val="412B72"/>
                </a:solidFill>
              </a:rPr>
              <a:t>Trophées</a:t>
            </a:r>
            <a:r>
              <a:rPr lang="fr-FR" sz="1200" dirty="0">
                <a:solidFill>
                  <a:srgbClr val="412B72"/>
                </a:solidFill>
              </a:rPr>
              <a:t> de l’innovation du </a:t>
            </a:r>
            <a:r>
              <a:rPr lang="fr-FR" sz="1200" b="1" dirty="0" err="1">
                <a:solidFill>
                  <a:srgbClr val="412B72"/>
                </a:solidFill>
              </a:rPr>
              <a:t>WinLab</a:t>
            </a:r>
            <a:r>
              <a:rPr lang="fr-FR" sz="1200" b="1" dirty="0">
                <a:solidFill>
                  <a:srgbClr val="412B72"/>
                </a:solidFill>
              </a:rPr>
              <a:t>’</a:t>
            </a:r>
          </a:p>
        </p:txBody>
      </p:sp>
      <p:sp>
        <p:nvSpPr>
          <p:cNvPr id="4" name="Titre 1">
            <a:extLst>
              <a:ext uri="{FF2B5EF4-FFF2-40B4-BE49-F238E27FC236}">
                <a16:creationId xmlns:a16="http://schemas.microsoft.com/office/drawing/2014/main" id="{A2D71721-FEF5-95A7-2839-1A87C72AD8A9}"/>
              </a:ext>
            </a:extLst>
          </p:cNvPr>
          <p:cNvSpPr>
            <a:spLocks noGrp="1"/>
          </p:cNvSpPr>
          <p:nvPr>
            <p:ph type="title" hasCustomPrompt="1"/>
          </p:nvPr>
        </p:nvSpPr>
        <p:spPr>
          <a:xfrm>
            <a:off x="2195960" y="340359"/>
            <a:ext cx="9179176" cy="741406"/>
          </a:xfrm>
        </p:spPr>
        <p:txBody>
          <a:bodyPr>
            <a:normAutofit/>
          </a:bodyPr>
          <a:lstStyle>
            <a:lvl1pPr>
              <a:defRPr sz="3600" b="1">
                <a:latin typeface="+mn-lt"/>
              </a:defRPr>
            </a:lvl1pPr>
          </a:lstStyle>
          <a:p>
            <a:r>
              <a:rPr lang="fr-FR" dirty="0"/>
              <a:t>Très grand titre de slide</a:t>
            </a:r>
          </a:p>
        </p:txBody>
      </p:sp>
      <p:sp>
        <p:nvSpPr>
          <p:cNvPr id="6" name="Espace réservé du texte 3">
            <a:extLst>
              <a:ext uri="{FF2B5EF4-FFF2-40B4-BE49-F238E27FC236}">
                <a16:creationId xmlns:a16="http://schemas.microsoft.com/office/drawing/2014/main" id="{7C0E4B80-0545-64BB-830C-56117894E1B4}"/>
              </a:ext>
            </a:extLst>
          </p:cNvPr>
          <p:cNvSpPr>
            <a:spLocks noGrp="1"/>
          </p:cNvSpPr>
          <p:nvPr>
            <p:ph type="body" sz="half" idx="2" hasCustomPrompt="1"/>
          </p:nvPr>
        </p:nvSpPr>
        <p:spPr>
          <a:xfrm>
            <a:off x="1188720" y="1511417"/>
            <a:ext cx="10186416" cy="741405"/>
          </a:xfrm>
        </p:spPr>
        <p:txBody>
          <a:bodyPr/>
          <a:lstStyle>
            <a:lvl1pPr marL="0" indent="0">
              <a:buNone/>
              <a:defRPr sz="1600" b="1">
                <a:solidFill>
                  <a:srgbClr val="46277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Chapô de la slide</a:t>
            </a:r>
          </a:p>
        </p:txBody>
      </p:sp>
      <p:sp>
        <p:nvSpPr>
          <p:cNvPr id="7" name="Espace réservé du texte 3">
            <a:extLst>
              <a:ext uri="{FF2B5EF4-FFF2-40B4-BE49-F238E27FC236}">
                <a16:creationId xmlns:a16="http://schemas.microsoft.com/office/drawing/2014/main" id="{FEC187AA-AF20-1E5B-4375-CF07EE4C2302}"/>
              </a:ext>
            </a:extLst>
          </p:cNvPr>
          <p:cNvSpPr>
            <a:spLocks noGrp="1"/>
          </p:cNvSpPr>
          <p:nvPr>
            <p:ph type="body" sz="half" idx="10" hasCustomPrompt="1"/>
          </p:nvPr>
        </p:nvSpPr>
        <p:spPr>
          <a:xfrm>
            <a:off x="915800" y="3256155"/>
            <a:ext cx="5077968" cy="2059461"/>
          </a:xfrm>
        </p:spPr>
        <p:txBody>
          <a:bodyPr>
            <a:normAutofit/>
          </a:bodyPr>
          <a:lstStyle>
            <a:lvl1pPr marL="0" indent="0">
              <a:buNone/>
              <a:defRPr sz="1200" b="0">
                <a:solidFill>
                  <a:srgbClr val="46277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dirty="0" err="1"/>
              <a:t>Areet</a:t>
            </a:r>
            <a:r>
              <a:rPr lang="fr-FR" dirty="0"/>
              <a:t> </a:t>
            </a:r>
            <a:r>
              <a:rPr lang="fr-FR" dirty="0" err="1"/>
              <a:t>dolore</a:t>
            </a:r>
            <a:r>
              <a:rPr lang="fr-FR" dirty="0"/>
              <a:t> magna </a:t>
            </a:r>
            <a:r>
              <a:rPr lang="fr-FR" dirty="0" err="1"/>
              <a:t>aliquam</a:t>
            </a:r>
            <a:r>
              <a:rPr lang="fr-FR" dirty="0"/>
              <a:t> </a:t>
            </a:r>
            <a:r>
              <a:rPr lang="fr-FR" dirty="0" err="1"/>
              <a:t>esrat</a:t>
            </a:r>
            <a:r>
              <a:rPr lang="fr-FR" dirty="0"/>
              <a:t> </a:t>
            </a:r>
            <a:r>
              <a:rPr lang="fr-FR" dirty="0" err="1"/>
              <a:t>volupat</a:t>
            </a:r>
            <a:r>
              <a:rPr lang="fr-FR" dirty="0"/>
              <a:t>. </a:t>
            </a:r>
            <a:r>
              <a:rPr lang="fr-FR" dirty="0" err="1"/>
              <a:t>Uthe</a:t>
            </a:r>
            <a:r>
              <a:rPr lang="fr-FR" dirty="0"/>
              <a:t> </a:t>
            </a:r>
            <a:r>
              <a:rPr lang="fr-FR" dirty="0" err="1"/>
              <a:t>wisienim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a:t>
            </a:r>
            <a:r>
              <a:rPr lang="fr-FR" dirty="0"/>
              <a:t> </a:t>
            </a:r>
            <a:r>
              <a:rPr lang="fr-FR" dirty="0" err="1"/>
              <a:t>corper</a:t>
            </a:r>
            <a:r>
              <a:rPr lang="fr-FR" dirty="0"/>
              <a:t> </a:t>
            </a:r>
            <a:r>
              <a:rPr lang="fr-FR" dirty="0" err="1"/>
              <a:t>siscript</a:t>
            </a:r>
            <a:r>
              <a:rPr lang="fr-FR" dirty="0"/>
              <a:t> </a:t>
            </a:r>
            <a:r>
              <a:rPr lang="fr-FR" dirty="0" err="1"/>
              <a:t>loboris</a:t>
            </a:r>
            <a:r>
              <a:rPr lang="fr-FR" dirty="0"/>
              <a:t> </a:t>
            </a:r>
            <a:r>
              <a:rPr lang="fr-FR" dirty="0" err="1"/>
              <a:t>nisle</a:t>
            </a:r>
            <a:r>
              <a:rPr lang="fr-FR" dirty="0"/>
              <a:t> et </a:t>
            </a:r>
            <a:r>
              <a:rPr lang="fr-FR" dirty="0" err="1"/>
              <a:t>aliquipe</a:t>
            </a:r>
            <a:r>
              <a:rPr lang="fr-FR" dirty="0"/>
              <a:t> </a:t>
            </a:r>
            <a:r>
              <a:rPr lang="fr-FR" dirty="0" err="1"/>
              <a:t>exarat</a:t>
            </a:r>
            <a:r>
              <a:rPr lang="fr-FR" dirty="0"/>
              <a:t> commodo </a:t>
            </a:r>
            <a:r>
              <a:rPr lang="fr-FR" dirty="0" err="1"/>
              <a:t>consequat</a:t>
            </a:r>
            <a:r>
              <a:rPr lang="fr-FR" dirty="0"/>
              <a:t>. Duis </a:t>
            </a:r>
            <a:r>
              <a:rPr lang="fr-FR" dirty="0" err="1"/>
              <a:t>autem</a:t>
            </a:r>
            <a:r>
              <a:rPr lang="fr-FR" dirty="0"/>
              <a:t> </a:t>
            </a:r>
            <a:r>
              <a:rPr lang="fr-FR" dirty="0" err="1"/>
              <a:t>vel</a:t>
            </a:r>
            <a:r>
              <a:rPr lang="fr-FR" dirty="0"/>
              <a:t> </a:t>
            </a:r>
            <a:r>
              <a:rPr lang="fr-FR" dirty="0" err="1"/>
              <a:t>eurut</a:t>
            </a:r>
            <a:r>
              <a:rPr lang="fr-FR" dirty="0"/>
              <a:t> </a:t>
            </a:r>
            <a:r>
              <a:rPr lang="fr-FR" dirty="0" err="1"/>
              <a:t>iriurere</a:t>
            </a:r>
            <a:r>
              <a:rPr lang="fr-FR" dirty="0"/>
              <a:t> </a:t>
            </a:r>
            <a:r>
              <a:rPr lang="fr-FR" dirty="0" err="1"/>
              <a:t>dolor</a:t>
            </a:r>
            <a:r>
              <a:rPr lang="fr-FR" dirty="0"/>
              <a:t> in </a:t>
            </a:r>
            <a:r>
              <a:rPr lang="fr-FR" dirty="0" err="1"/>
              <a:t>hendrerit</a:t>
            </a:r>
            <a:r>
              <a:rPr lang="fr-FR" dirty="0"/>
              <a:t> </a:t>
            </a:r>
            <a:r>
              <a:rPr lang="fr-FR" dirty="0" err="1"/>
              <a:t>vulputate</a:t>
            </a:r>
            <a:r>
              <a:rPr lang="fr-FR" dirty="0"/>
              <a:t> </a:t>
            </a:r>
            <a:r>
              <a:rPr lang="fr-FR" dirty="0" err="1"/>
              <a:t>velit</a:t>
            </a:r>
            <a:r>
              <a:rPr lang="fr-FR" dirty="0"/>
              <a:t> esse </a:t>
            </a:r>
            <a:r>
              <a:rPr lang="fr-FR" dirty="0" err="1"/>
              <a:t>molestie</a:t>
            </a:r>
            <a:r>
              <a:rPr lang="fr-FR" dirty="0"/>
              <a:t> </a:t>
            </a:r>
            <a:r>
              <a:rPr lang="fr-FR" dirty="0" err="1"/>
              <a:t>consequat</a:t>
            </a:r>
            <a:r>
              <a:rPr lang="fr-FR" dirty="0"/>
              <a:t>, </a:t>
            </a:r>
            <a:r>
              <a:rPr lang="fr-FR" dirty="0" err="1"/>
              <a:t>vel</a:t>
            </a:r>
            <a:r>
              <a:rPr lang="fr-FR" dirty="0"/>
              <a:t> </a:t>
            </a:r>
            <a:r>
              <a:rPr lang="fr-FR" dirty="0" err="1"/>
              <a:t>illutram</a:t>
            </a:r>
            <a:r>
              <a:rPr lang="fr-FR" dirty="0"/>
              <a:t>.</a:t>
            </a:r>
          </a:p>
          <a:p>
            <a:r>
              <a:rPr lang="fr-FR" dirty="0"/>
              <a:t>Aretha </a:t>
            </a:r>
            <a:r>
              <a:rPr lang="fr-FR" dirty="0" err="1"/>
              <a:t>dolores</a:t>
            </a:r>
            <a:r>
              <a:rPr lang="fr-FR" dirty="0"/>
              <a:t> </a:t>
            </a:r>
            <a:r>
              <a:rPr lang="fr-FR" dirty="0" err="1"/>
              <a:t>magnatissime</a:t>
            </a:r>
            <a:r>
              <a:rPr lang="fr-FR" dirty="0"/>
              <a:t> </a:t>
            </a:r>
            <a:r>
              <a:rPr lang="fr-FR" dirty="0" err="1"/>
              <a:t>liquinium</a:t>
            </a:r>
            <a:r>
              <a:rPr lang="fr-FR" dirty="0"/>
              <a:t> est of grasse. </a:t>
            </a:r>
            <a:r>
              <a:rPr lang="fr-FR" dirty="0" err="1"/>
              <a:t>Nilsime</a:t>
            </a:r>
            <a:r>
              <a:rPr lang="fr-FR" dirty="0"/>
              <a:t> son </a:t>
            </a:r>
            <a:r>
              <a:rPr lang="fr-FR" dirty="0" err="1"/>
              <a:t>errat</a:t>
            </a:r>
            <a:r>
              <a:rPr lang="fr-FR" dirty="0"/>
              <a:t> </a:t>
            </a:r>
            <a:r>
              <a:rPr lang="fr-FR" dirty="0" err="1"/>
              <a:t>misim</a:t>
            </a:r>
            <a:r>
              <a:rPr lang="fr-FR" dirty="0"/>
              <a:t> </a:t>
            </a:r>
            <a:r>
              <a:rPr lang="fr-FR" dirty="0" err="1"/>
              <a:t>della</a:t>
            </a:r>
            <a:r>
              <a:rPr lang="fr-FR" dirty="0"/>
              <a:t> minime face </a:t>
            </a:r>
            <a:r>
              <a:rPr lang="fr-FR" dirty="0" err="1"/>
              <a:t>derille</a:t>
            </a:r>
            <a:r>
              <a:rPr lang="fr-FR" dirty="0"/>
              <a:t> de </a:t>
            </a:r>
            <a:r>
              <a:rPr lang="fr-FR" dirty="0" err="1"/>
              <a:t>ratistes</a:t>
            </a:r>
            <a:r>
              <a:rPr lang="fr-FR" dirty="0"/>
              <a:t> </a:t>
            </a:r>
            <a:r>
              <a:rPr lang="fr-FR" dirty="0" err="1"/>
              <a:t>oloque</a:t>
            </a:r>
            <a:r>
              <a:rPr lang="fr-FR" dirty="0"/>
              <a:t> </a:t>
            </a:r>
            <a:r>
              <a:rPr lang="fr-FR" dirty="0" err="1"/>
              <a:t>velite</a:t>
            </a:r>
            <a:r>
              <a:rPr lang="fr-FR" dirty="0"/>
              <a:t> </a:t>
            </a:r>
            <a:r>
              <a:rPr lang="fr-FR" dirty="0" err="1"/>
              <a:t>hare</a:t>
            </a:r>
            <a:r>
              <a:rPr lang="fr-FR" dirty="0"/>
              <a:t> </a:t>
            </a:r>
            <a:r>
              <a:rPr lang="fr-FR" dirty="0" err="1"/>
              <a:t>buite</a:t>
            </a:r>
            <a:r>
              <a:rPr lang="fr-FR" dirty="0"/>
              <a:t> nec vergeture </a:t>
            </a:r>
            <a:r>
              <a:rPr lang="fr-FR" dirty="0" err="1"/>
              <a:t>vigourat</a:t>
            </a:r>
            <a:r>
              <a:rPr lang="fr-FR" dirty="0"/>
              <a:t> at de </a:t>
            </a:r>
            <a:r>
              <a:rPr lang="fr-FR" dirty="0" err="1"/>
              <a:t>julimiolim</a:t>
            </a:r>
            <a:r>
              <a:rPr lang="fr-FR" dirty="0"/>
              <a:t>.</a:t>
            </a:r>
          </a:p>
        </p:txBody>
      </p:sp>
      <p:sp>
        <p:nvSpPr>
          <p:cNvPr id="9" name="Espace réservé du texte 3">
            <a:extLst>
              <a:ext uri="{FF2B5EF4-FFF2-40B4-BE49-F238E27FC236}">
                <a16:creationId xmlns:a16="http://schemas.microsoft.com/office/drawing/2014/main" id="{B921A737-1075-AE37-75C4-A52215F4CAAA}"/>
              </a:ext>
            </a:extLst>
          </p:cNvPr>
          <p:cNvSpPr>
            <a:spLocks noGrp="1"/>
          </p:cNvSpPr>
          <p:nvPr>
            <p:ph type="body" sz="half" idx="11" hasCustomPrompt="1"/>
          </p:nvPr>
        </p:nvSpPr>
        <p:spPr>
          <a:xfrm>
            <a:off x="915800" y="2496614"/>
            <a:ext cx="5077968" cy="348642"/>
          </a:xfrm>
        </p:spPr>
        <p:txBody>
          <a:bodyPr>
            <a:noAutofit/>
          </a:bodyPr>
          <a:lstStyle>
            <a:lvl1pPr marL="0" indent="0">
              <a:buNone/>
              <a:defRPr sz="1400" b="1">
                <a:solidFill>
                  <a:srgbClr val="FDED4F"/>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Sous-titre 1</a:t>
            </a:r>
          </a:p>
        </p:txBody>
      </p:sp>
      <p:sp>
        <p:nvSpPr>
          <p:cNvPr id="10" name="Espace réservé du texte 3">
            <a:extLst>
              <a:ext uri="{FF2B5EF4-FFF2-40B4-BE49-F238E27FC236}">
                <a16:creationId xmlns:a16="http://schemas.microsoft.com/office/drawing/2014/main" id="{8AB41431-E386-4F9D-5972-DF2DCE814036}"/>
              </a:ext>
            </a:extLst>
          </p:cNvPr>
          <p:cNvSpPr>
            <a:spLocks noGrp="1"/>
          </p:cNvSpPr>
          <p:nvPr>
            <p:ph type="body" sz="half" idx="12" hasCustomPrompt="1"/>
          </p:nvPr>
        </p:nvSpPr>
        <p:spPr>
          <a:xfrm>
            <a:off x="6297168" y="3256155"/>
            <a:ext cx="5077968" cy="2059461"/>
          </a:xfrm>
        </p:spPr>
        <p:txBody>
          <a:bodyPr>
            <a:normAutofit/>
          </a:bodyPr>
          <a:lstStyle>
            <a:lvl1pPr marL="0" indent="0">
              <a:buNone/>
              <a:defRPr sz="1200" b="0">
                <a:solidFill>
                  <a:srgbClr val="46277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dirty="0" err="1"/>
              <a:t>Areet</a:t>
            </a:r>
            <a:r>
              <a:rPr lang="fr-FR" dirty="0"/>
              <a:t> </a:t>
            </a:r>
            <a:r>
              <a:rPr lang="fr-FR" dirty="0" err="1"/>
              <a:t>dolore</a:t>
            </a:r>
            <a:r>
              <a:rPr lang="fr-FR" dirty="0"/>
              <a:t> magna </a:t>
            </a:r>
            <a:r>
              <a:rPr lang="fr-FR" dirty="0" err="1"/>
              <a:t>aliquam</a:t>
            </a:r>
            <a:r>
              <a:rPr lang="fr-FR" dirty="0"/>
              <a:t> </a:t>
            </a:r>
            <a:r>
              <a:rPr lang="fr-FR" dirty="0" err="1"/>
              <a:t>esrat</a:t>
            </a:r>
            <a:r>
              <a:rPr lang="fr-FR" dirty="0"/>
              <a:t> </a:t>
            </a:r>
            <a:r>
              <a:rPr lang="fr-FR" dirty="0" err="1"/>
              <a:t>volupat</a:t>
            </a:r>
            <a:r>
              <a:rPr lang="fr-FR" dirty="0"/>
              <a:t>. </a:t>
            </a:r>
            <a:r>
              <a:rPr lang="fr-FR" dirty="0" err="1"/>
              <a:t>Uthe</a:t>
            </a:r>
            <a:r>
              <a:rPr lang="fr-FR" dirty="0"/>
              <a:t> </a:t>
            </a:r>
            <a:r>
              <a:rPr lang="fr-FR" dirty="0" err="1"/>
              <a:t>wisienim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a:t>
            </a:r>
            <a:r>
              <a:rPr lang="fr-FR" dirty="0"/>
              <a:t> </a:t>
            </a:r>
            <a:r>
              <a:rPr lang="fr-FR" dirty="0" err="1"/>
              <a:t>corper</a:t>
            </a:r>
            <a:r>
              <a:rPr lang="fr-FR" dirty="0"/>
              <a:t> </a:t>
            </a:r>
            <a:r>
              <a:rPr lang="fr-FR" dirty="0" err="1"/>
              <a:t>siscript</a:t>
            </a:r>
            <a:r>
              <a:rPr lang="fr-FR" dirty="0"/>
              <a:t> </a:t>
            </a:r>
            <a:r>
              <a:rPr lang="fr-FR" dirty="0" err="1"/>
              <a:t>loboris</a:t>
            </a:r>
            <a:r>
              <a:rPr lang="fr-FR" dirty="0"/>
              <a:t> </a:t>
            </a:r>
            <a:r>
              <a:rPr lang="fr-FR" dirty="0" err="1"/>
              <a:t>nisle</a:t>
            </a:r>
            <a:r>
              <a:rPr lang="fr-FR" dirty="0"/>
              <a:t> et </a:t>
            </a:r>
            <a:r>
              <a:rPr lang="fr-FR" dirty="0" err="1"/>
              <a:t>aliquipe</a:t>
            </a:r>
            <a:r>
              <a:rPr lang="fr-FR" dirty="0"/>
              <a:t> </a:t>
            </a:r>
            <a:r>
              <a:rPr lang="fr-FR" dirty="0" err="1"/>
              <a:t>exarat</a:t>
            </a:r>
            <a:r>
              <a:rPr lang="fr-FR" dirty="0"/>
              <a:t> commodo </a:t>
            </a:r>
            <a:r>
              <a:rPr lang="fr-FR" dirty="0" err="1"/>
              <a:t>consequat</a:t>
            </a:r>
            <a:r>
              <a:rPr lang="fr-FR" dirty="0"/>
              <a:t>. Duis </a:t>
            </a:r>
            <a:r>
              <a:rPr lang="fr-FR" dirty="0" err="1"/>
              <a:t>autem</a:t>
            </a:r>
            <a:r>
              <a:rPr lang="fr-FR" dirty="0"/>
              <a:t> </a:t>
            </a:r>
            <a:r>
              <a:rPr lang="fr-FR" dirty="0" err="1"/>
              <a:t>vel</a:t>
            </a:r>
            <a:r>
              <a:rPr lang="fr-FR" dirty="0"/>
              <a:t> </a:t>
            </a:r>
            <a:r>
              <a:rPr lang="fr-FR" dirty="0" err="1"/>
              <a:t>eurut</a:t>
            </a:r>
            <a:r>
              <a:rPr lang="fr-FR" dirty="0"/>
              <a:t> </a:t>
            </a:r>
            <a:r>
              <a:rPr lang="fr-FR" dirty="0" err="1"/>
              <a:t>iriurere</a:t>
            </a:r>
            <a:r>
              <a:rPr lang="fr-FR" dirty="0"/>
              <a:t> </a:t>
            </a:r>
            <a:r>
              <a:rPr lang="fr-FR" dirty="0" err="1"/>
              <a:t>dolor</a:t>
            </a:r>
            <a:r>
              <a:rPr lang="fr-FR" dirty="0"/>
              <a:t> in </a:t>
            </a:r>
            <a:r>
              <a:rPr lang="fr-FR" dirty="0" err="1"/>
              <a:t>hendrerit</a:t>
            </a:r>
            <a:r>
              <a:rPr lang="fr-FR" dirty="0"/>
              <a:t> </a:t>
            </a:r>
            <a:r>
              <a:rPr lang="fr-FR" dirty="0" err="1"/>
              <a:t>vulputate</a:t>
            </a:r>
            <a:r>
              <a:rPr lang="fr-FR" dirty="0"/>
              <a:t> </a:t>
            </a:r>
            <a:r>
              <a:rPr lang="fr-FR" dirty="0" err="1"/>
              <a:t>velit</a:t>
            </a:r>
            <a:r>
              <a:rPr lang="fr-FR" dirty="0"/>
              <a:t> esse </a:t>
            </a:r>
            <a:r>
              <a:rPr lang="fr-FR" dirty="0" err="1"/>
              <a:t>molestie</a:t>
            </a:r>
            <a:r>
              <a:rPr lang="fr-FR" dirty="0"/>
              <a:t> </a:t>
            </a:r>
            <a:r>
              <a:rPr lang="fr-FR" dirty="0" err="1"/>
              <a:t>consequat</a:t>
            </a:r>
            <a:r>
              <a:rPr lang="fr-FR" dirty="0"/>
              <a:t>, </a:t>
            </a:r>
            <a:r>
              <a:rPr lang="fr-FR" dirty="0" err="1"/>
              <a:t>vel</a:t>
            </a:r>
            <a:r>
              <a:rPr lang="fr-FR" dirty="0"/>
              <a:t> </a:t>
            </a:r>
            <a:r>
              <a:rPr lang="fr-FR" dirty="0" err="1"/>
              <a:t>illutram</a:t>
            </a:r>
            <a:r>
              <a:rPr lang="fr-FR" dirty="0"/>
              <a:t>.</a:t>
            </a:r>
          </a:p>
          <a:p>
            <a:r>
              <a:rPr lang="fr-FR" dirty="0"/>
              <a:t>Aretha </a:t>
            </a:r>
            <a:r>
              <a:rPr lang="fr-FR" dirty="0" err="1"/>
              <a:t>dolores</a:t>
            </a:r>
            <a:r>
              <a:rPr lang="fr-FR" dirty="0"/>
              <a:t> </a:t>
            </a:r>
            <a:r>
              <a:rPr lang="fr-FR" dirty="0" err="1"/>
              <a:t>magnatissime</a:t>
            </a:r>
            <a:r>
              <a:rPr lang="fr-FR" dirty="0"/>
              <a:t> </a:t>
            </a:r>
            <a:r>
              <a:rPr lang="fr-FR" dirty="0" err="1"/>
              <a:t>liquinium</a:t>
            </a:r>
            <a:r>
              <a:rPr lang="fr-FR" dirty="0"/>
              <a:t> est of grasse. </a:t>
            </a:r>
            <a:r>
              <a:rPr lang="fr-FR" dirty="0" err="1"/>
              <a:t>Nilsime</a:t>
            </a:r>
            <a:r>
              <a:rPr lang="fr-FR" dirty="0"/>
              <a:t> son </a:t>
            </a:r>
            <a:r>
              <a:rPr lang="fr-FR" dirty="0" err="1"/>
              <a:t>errat</a:t>
            </a:r>
            <a:r>
              <a:rPr lang="fr-FR" dirty="0"/>
              <a:t> </a:t>
            </a:r>
            <a:r>
              <a:rPr lang="fr-FR" dirty="0" err="1"/>
              <a:t>misim</a:t>
            </a:r>
            <a:r>
              <a:rPr lang="fr-FR" dirty="0"/>
              <a:t> </a:t>
            </a:r>
            <a:r>
              <a:rPr lang="fr-FR" dirty="0" err="1"/>
              <a:t>della</a:t>
            </a:r>
            <a:r>
              <a:rPr lang="fr-FR" dirty="0"/>
              <a:t> minime face </a:t>
            </a:r>
            <a:r>
              <a:rPr lang="fr-FR" dirty="0" err="1"/>
              <a:t>derille</a:t>
            </a:r>
            <a:r>
              <a:rPr lang="fr-FR" dirty="0"/>
              <a:t> de </a:t>
            </a:r>
            <a:r>
              <a:rPr lang="fr-FR" dirty="0" err="1"/>
              <a:t>ratistes</a:t>
            </a:r>
            <a:r>
              <a:rPr lang="fr-FR" dirty="0"/>
              <a:t> </a:t>
            </a:r>
            <a:r>
              <a:rPr lang="fr-FR" dirty="0" err="1"/>
              <a:t>oloque</a:t>
            </a:r>
            <a:r>
              <a:rPr lang="fr-FR" dirty="0"/>
              <a:t> </a:t>
            </a:r>
            <a:r>
              <a:rPr lang="fr-FR" dirty="0" err="1"/>
              <a:t>velite</a:t>
            </a:r>
            <a:r>
              <a:rPr lang="fr-FR" dirty="0"/>
              <a:t> </a:t>
            </a:r>
            <a:r>
              <a:rPr lang="fr-FR" dirty="0" err="1"/>
              <a:t>hare</a:t>
            </a:r>
            <a:r>
              <a:rPr lang="fr-FR" dirty="0"/>
              <a:t> </a:t>
            </a:r>
            <a:r>
              <a:rPr lang="fr-FR" dirty="0" err="1"/>
              <a:t>buite</a:t>
            </a:r>
            <a:r>
              <a:rPr lang="fr-FR" dirty="0"/>
              <a:t> nec vergeture </a:t>
            </a:r>
            <a:r>
              <a:rPr lang="fr-FR" dirty="0" err="1"/>
              <a:t>vigourat</a:t>
            </a:r>
            <a:r>
              <a:rPr lang="fr-FR" dirty="0"/>
              <a:t> at de </a:t>
            </a:r>
            <a:r>
              <a:rPr lang="fr-FR" dirty="0" err="1"/>
              <a:t>julimiolim</a:t>
            </a:r>
            <a:r>
              <a:rPr lang="fr-FR" dirty="0"/>
              <a:t>.</a:t>
            </a:r>
          </a:p>
        </p:txBody>
      </p:sp>
      <p:sp>
        <p:nvSpPr>
          <p:cNvPr id="11" name="Espace réservé du texte 3">
            <a:extLst>
              <a:ext uri="{FF2B5EF4-FFF2-40B4-BE49-F238E27FC236}">
                <a16:creationId xmlns:a16="http://schemas.microsoft.com/office/drawing/2014/main" id="{DAA6E9B7-417C-7EB0-23B4-FADB401DD147}"/>
              </a:ext>
            </a:extLst>
          </p:cNvPr>
          <p:cNvSpPr>
            <a:spLocks noGrp="1"/>
          </p:cNvSpPr>
          <p:nvPr>
            <p:ph type="body" sz="half" idx="13" hasCustomPrompt="1"/>
          </p:nvPr>
        </p:nvSpPr>
        <p:spPr>
          <a:xfrm>
            <a:off x="6297168" y="2493086"/>
            <a:ext cx="5077968" cy="352170"/>
          </a:xfrm>
        </p:spPr>
        <p:txBody>
          <a:bodyPr>
            <a:noAutofit/>
          </a:bodyPr>
          <a:lstStyle>
            <a:lvl1pPr marL="0" indent="0">
              <a:buNone/>
              <a:defRPr sz="1400" b="1">
                <a:solidFill>
                  <a:srgbClr val="FDED4F"/>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Sous-titre 2</a:t>
            </a:r>
          </a:p>
        </p:txBody>
      </p:sp>
      <p:cxnSp>
        <p:nvCxnSpPr>
          <p:cNvPr id="12" name="Connecteur droit 11">
            <a:extLst>
              <a:ext uri="{FF2B5EF4-FFF2-40B4-BE49-F238E27FC236}">
                <a16:creationId xmlns:a16="http://schemas.microsoft.com/office/drawing/2014/main" id="{61A684BF-6BCA-F97C-6AD8-80E14C50415A}"/>
              </a:ext>
            </a:extLst>
          </p:cNvPr>
          <p:cNvCxnSpPr>
            <a:cxnSpLocks/>
          </p:cNvCxnSpPr>
          <p:nvPr userDrawn="1"/>
        </p:nvCxnSpPr>
        <p:spPr>
          <a:xfrm>
            <a:off x="2195960" y="1338261"/>
            <a:ext cx="6773034" cy="0"/>
          </a:xfrm>
          <a:prstGeom prst="line">
            <a:avLst/>
          </a:prstGeom>
          <a:ln w="12700">
            <a:solidFill>
              <a:srgbClr val="FDED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5199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F288BE7-7E0C-2C9D-0D86-D8070C1137C5}"/>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3" name="Sous-titre 4">
            <a:extLst>
              <a:ext uri="{FF2B5EF4-FFF2-40B4-BE49-F238E27FC236}">
                <a16:creationId xmlns:a16="http://schemas.microsoft.com/office/drawing/2014/main" id="{F29F6A25-F731-5D37-824B-36DEF88629A4}"/>
              </a:ext>
            </a:extLst>
          </p:cNvPr>
          <p:cNvSpPr txBox="1">
            <a:spLocks/>
          </p:cNvSpPr>
          <p:nvPr userDrawn="1"/>
        </p:nvSpPr>
        <p:spPr>
          <a:xfrm>
            <a:off x="4381729" y="6519514"/>
            <a:ext cx="3428542" cy="38939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1200" dirty="0">
                <a:solidFill>
                  <a:srgbClr val="412B72"/>
                </a:solidFill>
              </a:rPr>
              <a:t>Les 3èmes </a:t>
            </a:r>
            <a:r>
              <a:rPr lang="fr-FR" sz="1200" b="1" dirty="0">
                <a:solidFill>
                  <a:srgbClr val="412B72"/>
                </a:solidFill>
              </a:rPr>
              <a:t>Trophées</a:t>
            </a:r>
            <a:r>
              <a:rPr lang="fr-FR" sz="1200" dirty="0">
                <a:solidFill>
                  <a:srgbClr val="412B72"/>
                </a:solidFill>
              </a:rPr>
              <a:t> de l’innovation du </a:t>
            </a:r>
            <a:r>
              <a:rPr lang="fr-FR" sz="1200" b="1" dirty="0" err="1">
                <a:solidFill>
                  <a:srgbClr val="412B72"/>
                </a:solidFill>
              </a:rPr>
              <a:t>WinLab</a:t>
            </a:r>
            <a:r>
              <a:rPr lang="fr-FR" sz="1200" b="1" dirty="0">
                <a:solidFill>
                  <a:srgbClr val="412B72"/>
                </a:solidFill>
              </a:rPr>
              <a:t>’</a:t>
            </a:r>
          </a:p>
        </p:txBody>
      </p:sp>
    </p:spTree>
    <p:extLst>
      <p:ext uri="{BB962C8B-B14F-4D97-AF65-F5344CB8AC3E}">
        <p14:creationId xmlns:p14="http://schemas.microsoft.com/office/powerpoint/2010/main" val="3688842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A0B2E6C-FD49-C7E9-8D3C-B0F73A109106}"/>
              </a:ext>
            </a:extLst>
          </p:cNvPr>
          <p:cNvSpPr>
            <a:spLocks noGrp="1"/>
          </p:cNvSpPr>
          <p:nvPr>
            <p:ph type="dt" sz="half" idx="10"/>
          </p:nvPr>
        </p:nvSpPr>
        <p:spPr/>
        <p:txBody>
          <a:bodyPr/>
          <a:lstStyle/>
          <a:p>
            <a:endParaRPr lang="fr-FR"/>
          </a:p>
        </p:txBody>
      </p:sp>
      <p:sp>
        <p:nvSpPr>
          <p:cNvPr id="3" name="Espace réservé du pied de page 2">
            <a:extLst>
              <a:ext uri="{FF2B5EF4-FFF2-40B4-BE49-F238E27FC236}">
                <a16:creationId xmlns:a16="http://schemas.microsoft.com/office/drawing/2014/main" id="{F8078C00-8108-86D7-01A1-DBEDD5A90E56}"/>
              </a:ext>
            </a:extLst>
          </p:cNvPr>
          <p:cNvSpPr>
            <a:spLocks noGrp="1"/>
          </p:cNvSpPr>
          <p:nvPr>
            <p:ph type="ftr" sz="quarter" idx="11"/>
          </p:nvPr>
        </p:nvSpPr>
        <p:spPr/>
        <p:txBody>
          <a:bodyPr/>
          <a:lstStyle/>
          <a:p>
            <a:r>
              <a:rPr lang="fr-FR"/>
              <a:t>Les Trophées de l'Innovation du WinLab'</a:t>
            </a:r>
          </a:p>
        </p:txBody>
      </p:sp>
      <p:sp>
        <p:nvSpPr>
          <p:cNvPr id="4" name="Espace réservé du numéro de diapositive 3">
            <a:extLst>
              <a:ext uri="{FF2B5EF4-FFF2-40B4-BE49-F238E27FC236}">
                <a16:creationId xmlns:a16="http://schemas.microsoft.com/office/drawing/2014/main" id="{BC83BE8D-DCE1-CA8F-9FAE-B6E05CA17273}"/>
              </a:ext>
            </a:extLst>
          </p:cNvPr>
          <p:cNvSpPr>
            <a:spLocks noGrp="1"/>
          </p:cNvSpPr>
          <p:nvPr>
            <p:ph type="sldNum" sz="quarter" idx="12"/>
          </p:nvPr>
        </p:nvSpPr>
        <p:spPr/>
        <p:txBody>
          <a:bodyPr/>
          <a:lstStyle/>
          <a:p>
            <a:fld id="{8532E7FA-17B4-D345-B486-A135BAB40A4D}" type="slidenum">
              <a:rPr lang="fr-FR" smtClean="0"/>
              <a:t>‹n°›</a:t>
            </a:fld>
            <a:endParaRPr lang="fr-FR"/>
          </a:p>
        </p:txBody>
      </p:sp>
      <p:pic>
        <p:nvPicPr>
          <p:cNvPr id="6" name="Image 5">
            <a:extLst>
              <a:ext uri="{FF2B5EF4-FFF2-40B4-BE49-F238E27FC236}">
                <a16:creationId xmlns:a16="http://schemas.microsoft.com/office/drawing/2014/main" id="{D3861E15-6D9A-C2FB-EED1-46A9FFEDBC48}"/>
              </a:ext>
            </a:extLst>
          </p:cNvPr>
          <p:cNvPicPr>
            <a:picLocks noChangeAspect="1"/>
          </p:cNvPicPr>
          <p:nvPr userDrawn="1"/>
        </p:nvPicPr>
        <p:blipFill>
          <a:blip r:embed="rId2"/>
          <a:stretch>
            <a:fillRect/>
          </a:stretch>
        </p:blipFill>
        <p:spPr>
          <a:xfrm>
            <a:off x="-1" y="0"/>
            <a:ext cx="12192001" cy="6858001"/>
          </a:xfrm>
          <a:prstGeom prst="rect">
            <a:avLst/>
          </a:prstGeom>
        </p:spPr>
      </p:pic>
    </p:spTree>
    <p:extLst>
      <p:ext uri="{BB962C8B-B14F-4D97-AF65-F5344CB8AC3E}">
        <p14:creationId xmlns:p14="http://schemas.microsoft.com/office/powerpoint/2010/main" val="1686061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F288BE7-7E0C-2C9D-0D86-D8070C1137C5}"/>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3" name="Sous-titre 4">
            <a:extLst>
              <a:ext uri="{FF2B5EF4-FFF2-40B4-BE49-F238E27FC236}">
                <a16:creationId xmlns:a16="http://schemas.microsoft.com/office/drawing/2014/main" id="{F29F6A25-F731-5D37-824B-36DEF88629A4}"/>
              </a:ext>
            </a:extLst>
          </p:cNvPr>
          <p:cNvSpPr txBox="1">
            <a:spLocks/>
          </p:cNvSpPr>
          <p:nvPr userDrawn="1"/>
        </p:nvSpPr>
        <p:spPr>
          <a:xfrm>
            <a:off x="4381729" y="6519514"/>
            <a:ext cx="3428542" cy="38939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1200" dirty="0">
                <a:solidFill>
                  <a:srgbClr val="412B72"/>
                </a:solidFill>
              </a:rPr>
              <a:t>Les 3èmes </a:t>
            </a:r>
            <a:r>
              <a:rPr lang="fr-FR" sz="1200" b="1" dirty="0">
                <a:solidFill>
                  <a:srgbClr val="412B72"/>
                </a:solidFill>
              </a:rPr>
              <a:t>Trophées</a:t>
            </a:r>
            <a:r>
              <a:rPr lang="fr-FR" sz="1200" dirty="0">
                <a:solidFill>
                  <a:srgbClr val="412B72"/>
                </a:solidFill>
              </a:rPr>
              <a:t> de l’innovation du </a:t>
            </a:r>
            <a:r>
              <a:rPr lang="fr-FR" sz="1200" b="1" dirty="0" err="1">
                <a:solidFill>
                  <a:srgbClr val="412B72"/>
                </a:solidFill>
              </a:rPr>
              <a:t>WinLab</a:t>
            </a:r>
            <a:r>
              <a:rPr lang="fr-FR" sz="1200" b="1" dirty="0">
                <a:solidFill>
                  <a:srgbClr val="412B72"/>
                </a:solidFill>
              </a:rPr>
              <a:t>’</a:t>
            </a:r>
          </a:p>
        </p:txBody>
      </p:sp>
      <p:sp>
        <p:nvSpPr>
          <p:cNvPr id="4" name="Titre 1">
            <a:extLst>
              <a:ext uri="{FF2B5EF4-FFF2-40B4-BE49-F238E27FC236}">
                <a16:creationId xmlns:a16="http://schemas.microsoft.com/office/drawing/2014/main" id="{A2D71721-FEF5-95A7-2839-1A87C72AD8A9}"/>
              </a:ext>
            </a:extLst>
          </p:cNvPr>
          <p:cNvSpPr>
            <a:spLocks noGrp="1"/>
          </p:cNvSpPr>
          <p:nvPr>
            <p:ph type="title" hasCustomPrompt="1"/>
          </p:nvPr>
        </p:nvSpPr>
        <p:spPr>
          <a:xfrm>
            <a:off x="2195960" y="340359"/>
            <a:ext cx="9179176" cy="741406"/>
          </a:xfrm>
        </p:spPr>
        <p:txBody>
          <a:bodyPr>
            <a:normAutofit/>
          </a:bodyPr>
          <a:lstStyle>
            <a:lvl1pPr>
              <a:defRPr sz="3600" b="1">
                <a:latin typeface="+mn-lt"/>
              </a:defRPr>
            </a:lvl1pPr>
          </a:lstStyle>
          <a:p>
            <a:r>
              <a:rPr lang="fr-FR" dirty="0"/>
              <a:t>Très grand titre de slide</a:t>
            </a:r>
          </a:p>
        </p:txBody>
      </p:sp>
      <p:sp>
        <p:nvSpPr>
          <p:cNvPr id="6" name="Espace réservé du texte 3">
            <a:extLst>
              <a:ext uri="{FF2B5EF4-FFF2-40B4-BE49-F238E27FC236}">
                <a16:creationId xmlns:a16="http://schemas.microsoft.com/office/drawing/2014/main" id="{7C0E4B80-0545-64BB-830C-56117894E1B4}"/>
              </a:ext>
            </a:extLst>
          </p:cNvPr>
          <p:cNvSpPr>
            <a:spLocks noGrp="1"/>
          </p:cNvSpPr>
          <p:nvPr>
            <p:ph type="body" sz="half" idx="2" hasCustomPrompt="1"/>
          </p:nvPr>
        </p:nvSpPr>
        <p:spPr>
          <a:xfrm>
            <a:off x="1188720" y="1511417"/>
            <a:ext cx="10186416" cy="741405"/>
          </a:xfrm>
        </p:spPr>
        <p:txBody>
          <a:bodyPr/>
          <a:lstStyle>
            <a:lvl1pPr marL="0" indent="0">
              <a:buNone/>
              <a:defRPr sz="1600" b="1">
                <a:solidFill>
                  <a:srgbClr val="46277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Chapô de la slide</a:t>
            </a:r>
          </a:p>
        </p:txBody>
      </p:sp>
      <p:sp>
        <p:nvSpPr>
          <p:cNvPr id="7" name="Espace réservé du texte 3">
            <a:extLst>
              <a:ext uri="{FF2B5EF4-FFF2-40B4-BE49-F238E27FC236}">
                <a16:creationId xmlns:a16="http://schemas.microsoft.com/office/drawing/2014/main" id="{FEC187AA-AF20-1E5B-4375-CF07EE4C2302}"/>
              </a:ext>
            </a:extLst>
          </p:cNvPr>
          <p:cNvSpPr>
            <a:spLocks noGrp="1"/>
          </p:cNvSpPr>
          <p:nvPr>
            <p:ph type="body" sz="half" idx="10" hasCustomPrompt="1"/>
          </p:nvPr>
        </p:nvSpPr>
        <p:spPr>
          <a:xfrm>
            <a:off x="915800" y="3256156"/>
            <a:ext cx="1996733" cy="1307378"/>
          </a:xfrm>
        </p:spPr>
        <p:txBody>
          <a:bodyPr>
            <a:normAutofit/>
          </a:bodyPr>
          <a:lstStyle>
            <a:lvl1pPr marL="0" indent="0">
              <a:buNone/>
              <a:defRPr sz="1200" b="0">
                <a:solidFill>
                  <a:srgbClr val="46277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dirty="0" err="1"/>
              <a:t>Areet</a:t>
            </a:r>
            <a:r>
              <a:rPr lang="fr-FR" dirty="0"/>
              <a:t> </a:t>
            </a:r>
            <a:r>
              <a:rPr lang="fr-FR" dirty="0" err="1"/>
              <a:t>dolore</a:t>
            </a:r>
            <a:r>
              <a:rPr lang="fr-FR" dirty="0"/>
              <a:t> magna </a:t>
            </a:r>
            <a:r>
              <a:rPr lang="fr-FR" dirty="0" err="1"/>
              <a:t>aliquam</a:t>
            </a:r>
            <a:r>
              <a:rPr lang="fr-FR" dirty="0"/>
              <a:t> </a:t>
            </a:r>
            <a:r>
              <a:rPr lang="fr-FR" dirty="0" err="1"/>
              <a:t>esrat</a:t>
            </a:r>
            <a:r>
              <a:rPr lang="fr-FR" dirty="0"/>
              <a:t> </a:t>
            </a:r>
            <a:r>
              <a:rPr lang="fr-FR" dirty="0" err="1"/>
              <a:t>volupat</a:t>
            </a:r>
            <a:r>
              <a:rPr lang="fr-FR" dirty="0"/>
              <a:t>. </a:t>
            </a:r>
            <a:r>
              <a:rPr lang="fr-FR" dirty="0" err="1"/>
              <a:t>Uthe</a:t>
            </a:r>
            <a:r>
              <a:rPr lang="fr-FR" dirty="0"/>
              <a:t> </a:t>
            </a:r>
            <a:r>
              <a:rPr lang="fr-FR" dirty="0" err="1"/>
              <a:t>wisienim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a:t>
            </a:r>
            <a:r>
              <a:rPr lang="fr-FR" dirty="0"/>
              <a:t> </a:t>
            </a:r>
            <a:r>
              <a:rPr lang="fr-FR" dirty="0" err="1"/>
              <a:t>corper</a:t>
            </a:r>
            <a:r>
              <a:rPr lang="fr-FR" dirty="0"/>
              <a:t> </a:t>
            </a:r>
            <a:r>
              <a:rPr lang="fr-FR" dirty="0" err="1"/>
              <a:t>siscript</a:t>
            </a:r>
            <a:r>
              <a:rPr lang="fr-FR" dirty="0"/>
              <a:t> </a:t>
            </a:r>
            <a:r>
              <a:rPr lang="fr-FR" dirty="0" err="1"/>
              <a:t>loboris</a:t>
            </a:r>
            <a:r>
              <a:rPr lang="fr-FR" dirty="0"/>
              <a:t> </a:t>
            </a:r>
            <a:r>
              <a:rPr lang="fr-FR" dirty="0" err="1"/>
              <a:t>nisle</a:t>
            </a:r>
            <a:r>
              <a:rPr lang="fr-FR" dirty="0"/>
              <a:t> et </a:t>
            </a:r>
            <a:r>
              <a:rPr lang="fr-FR" dirty="0" err="1"/>
              <a:t>aliquipe</a:t>
            </a:r>
            <a:r>
              <a:rPr lang="fr-FR" dirty="0"/>
              <a:t> </a:t>
            </a:r>
            <a:r>
              <a:rPr lang="fr-FR" dirty="0" err="1"/>
              <a:t>exarat</a:t>
            </a:r>
            <a:r>
              <a:rPr lang="fr-FR" dirty="0"/>
              <a:t> commodo </a:t>
            </a:r>
            <a:r>
              <a:rPr lang="fr-FR" dirty="0" err="1"/>
              <a:t>consequat</a:t>
            </a:r>
            <a:r>
              <a:rPr lang="fr-FR" dirty="0"/>
              <a:t>. Duis </a:t>
            </a:r>
            <a:r>
              <a:rPr lang="fr-FR" dirty="0" err="1"/>
              <a:t>autem</a:t>
            </a:r>
            <a:r>
              <a:rPr lang="fr-FR" dirty="0"/>
              <a:t> </a:t>
            </a:r>
            <a:r>
              <a:rPr lang="fr-FR" dirty="0" err="1"/>
              <a:t>vel</a:t>
            </a:r>
            <a:r>
              <a:rPr lang="fr-FR" dirty="0"/>
              <a:t> </a:t>
            </a:r>
            <a:r>
              <a:rPr lang="fr-FR" dirty="0" err="1"/>
              <a:t>eurut</a:t>
            </a:r>
            <a:r>
              <a:rPr lang="fr-FR" dirty="0"/>
              <a:t> </a:t>
            </a:r>
            <a:r>
              <a:rPr lang="fr-FR" dirty="0" err="1"/>
              <a:t>iriurere</a:t>
            </a:r>
            <a:r>
              <a:rPr lang="fr-FR" dirty="0"/>
              <a:t> </a:t>
            </a:r>
            <a:r>
              <a:rPr lang="fr-FR" dirty="0" err="1"/>
              <a:t>dolor</a:t>
            </a:r>
            <a:r>
              <a:rPr lang="fr-FR" dirty="0"/>
              <a:t> in </a:t>
            </a:r>
            <a:r>
              <a:rPr lang="fr-FR" dirty="0" err="1"/>
              <a:t>hendrerit</a:t>
            </a:r>
            <a:r>
              <a:rPr lang="fr-FR" dirty="0"/>
              <a:t> </a:t>
            </a:r>
            <a:r>
              <a:rPr lang="fr-FR" dirty="0" err="1"/>
              <a:t>vulputate</a:t>
            </a:r>
            <a:r>
              <a:rPr lang="fr-FR" dirty="0"/>
              <a:t> </a:t>
            </a:r>
            <a:r>
              <a:rPr lang="fr-FR" dirty="0" err="1"/>
              <a:t>velit</a:t>
            </a:r>
            <a:r>
              <a:rPr lang="fr-FR" dirty="0"/>
              <a:t> esse </a:t>
            </a:r>
            <a:r>
              <a:rPr lang="fr-FR" dirty="0" err="1"/>
              <a:t>molestie</a:t>
            </a:r>
            <a:r>
              <a:rPr lang="fr-FR" dirty="0"/>
              <a:t> </a:t>
            </a:r>
            <a:r>
              <a:rPr lang="fr-FR" dirty="0" err="1"/>
              <a:t>consequat</a:t>
            </a:r>
            <a:r>
              <a:rPr lang="fr-FR" dirty="0"/>
              <a:t>, </a:t>
            </a:r>
            <a:r>
              <a:rPr lang="fr-FR" dirty="0" err="1"/>
              <a:t>vel</a:t>
            </a:r>
            <a:r>
              <a:rPr lang="fr-FR" dirty="0"/>
              <a:t> </a:t>
            </a:r>
            <a:r>
              <a:rPr lang="fr-FR" dirty="0" err="1"/>
              <a:t>illutram</a:t>
            </a:r>
            <a:r>
              <a:rPr lang="fr-FR" dirty="0"/>
              <a:t>.</a:t>
            </a:r>
          </a:p>
          <a:p>
            <a:r>
              <a:rPr lang="fr-FR" dirty="0"/>
              <a:t>Aretha </a:t>
            </a:r>
            <a:r>
              <a:rPr lang="fr-FR" dirty="0" err="1"/>
              <a:t>dolores</a:t>
            </a:r>
            <a:r>
              <a:rPr lang="fr-FR" dirty="0"/>
              <a:t> </a:t>
            </a:r>
            <a:r>
              <a:rPr lang="fr-FR" dirty="0" err="1"/>
              <a:t>magnatissime</a:t>
            </a:r>
            <a:r>
              <a:rPr lang="fr-FR" dirty="0"/>
              <a:t> </a:t>
            </a:r>
            <a:r>
              <a:rPr lang="fr-FR" dirty="0" err="1"/>
              <a:t>liquinium</a:t>
            </a:r>
            <a:r>
              <a:rPr lang="fr-FR" dirty="0"/>
              <a:t> est of grasse. </a:t>
            </a:r>
            <a:r>
              <a:rPr lang="fr-FR" dirty="0" err="1"/>
              <a:t>Nilsime</a:t>
            </a:r>
            <a:r>
              <a:rPr lang="fr-FR" dirty="0"/>
              <a:t> son </a:t>
            </a:r>
            <a:r>
              <a:rPr lang="fr-FR" dirty="0" err="1"/>
              <a:t>errat</a:t>
            </a:r>
            <a:r>
              <a:rPr lang="fr-FR" dirty="0"/>
              <a:t> </a:t>
            </a:r>
            <a:r>
              <a:rPr lang="fr-FR" dirty="0" err="1"/>
              <a:t>misim</a:t>
            </a:r>
            <a:r>
              <a:rPr lang="fr-FR" dirty="0"/>
              <a:t> </a:t>
            </a:r>
            <a:r>
              <a:rPr lang="fr-FR" dirty="0" err="1"/>
              <a:t>della</a:t>
            </a:r>
            <a:r>
              <a:rPr lang="fr-FR" dirty="0"/>
              <a:t> minime face </a:t>
            </a:r>
            <a:r>
              <a:rPr lang="fr-FR" dirty="0" err="1"/>
              <a:t>derille</a:t>
            </a:r>
            <a:r>
              <a:rPr lang="fr-FR" dirty="0"/>
              <a:t> de </a:t>
            </a:r>
            <a:r>
              <a:rPr lang="fr-FR" dirty="0" err="1"/>
              <a:t>ratistes</a:t>
            </a:r>
            <a:r>
              <a:rPr lang="fr-FR" dirty="0"/>
              <a:t> </a:t>
            </a:r>
            <a:r>
              <a:rPr lang="fr-FR" dirty="0" err="1"/>
              <a:t>oloque</a:t>
            </a:r>
            <a:r>
              <a:rPr lang="fr-FR" dirty="0"/>
              <a:t> </a:t>
            </a:r>
            <a:r>
              <a:rPr lang="fr-FR" dirty="0" err="1"/>
              <a:t>velite</a:t>
            </a:r>
            <a:r>
              <a:rPr lang="fr-FR" dirty="0"/>
              <a:t> </a:t>
            </a:r>
            <a:r>
              <a:rPr lang="fr-FR" dirty="0" err="1"/>
              <a:t>hare</a:t>
            </a:r>
            <a:r>
              <a:rPr lang="fr-FR" dirty="0"/>
              <a:t> </a:t>
            </a:r>
            <a:r>
              <a:rPr lang="fr-FR" dirty="0" err="1"/>
              <a:t>buite</a:t>
            </a:r>
            <a:r>
              <a:rPr lang="fr-FR" dirty="0"/>
              <a:t> nec vergeture </a:t>
            </a:r>
            <a:r>
              <a:rPr lang="fr-FR" dirty="0" err="1"/>
              <a:t>vigourat</a:t>
            </a:r>
            <a:r>
              <a:rPr lang="fr-FR" dirty="0"/>
              <a:t> at de </a:t>
            </a:r>
            <a:r>
              <a:rPr lang="fr-FR" dirty="0" err="1"/>
              <a:t>julimiolim</a:t>
            </a:r>
            <a:r>
              <a:rPr lang="fr-FR" dirty="0"/>
              <a:t>.</a:t>
            </a:r>
          </a:p>
        </p:txBody>
      </p:sp>
      <p:sp>
        <p:nvSpPr>
          <p:cNvPr id="9" name="Espace réservé du texte 3">
            <a:extLst>
              <a:ext uri="{FF2B5EF4-FFF2-40B4-BE49-F238E27FC236}">
                <a16:creationId xmlns:a16="http://schemas.microsoft.com/office/drawing/2014/main" id="{B921A737-1075-AE37-75C4-A52215F4CAAA}"/>
              </a:ext>
            </a:extLst>
          </p:cNvPr>
          <p:cNvSpPr>
            <a:spLocks noGrp="1"/>
          </p:cNvSpPr>
          <p:nvPr>
            <p:ph type="body" sz="half" idx="11" hasCustomPrompt="1"/>
          </p:nvPr>
        </p:nvSpPr>
        <p:spPr>
          <a:xfrm>
            <a:off x="915800" y="2496614"/>
            <a:ext cx="1996733" cy="348642"/>
          </a:xfrm>
        </p:spPr>
        <p:txBody>
          <a:bodyPr>
            <a:noAutofit/>
          </a:bodyPr>
          <a:lstStyle>
            <a:lvl1pPr marL="0" indent="0">
              <a:buNone/>
              <a:defRPr sz="1400" b="1">
                <a:solidFill>
                  <a:srgbClr val="FDED4F"/>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Sous-titre 1</a:t>
            </a:r>
          </a:p>
        </p:txBody>
      </p:sp>
      <p:cxnSp>
        <p:nvCxnSpPr>
          <p:cNvPr id="12" name="Connecteur droit 11">
            <a:extLst>
              <a:ext uri="{FF2B5EF4-FFF2-40B4-BE49-F238E27FC236}">
                <a16:creationId xmlns:a16="http://schemas.microsoft.com/office/drawing/2014/main" id="{61A684BF-6BCA-F97C-6AD8-80E14C50415A}"/>
              </a:ext>
            </a:extLst>
          </p:cNvPr>
          <p:cNvCxnSpPr>
            <a:cxnSpLocks/>
          </p:cNvCxnSpPr>
          <p:nvPr userDrawn="1"/>
        </p:nvCxnSpPr>
        <p:spPr>
          <a:xfrm>
            <a:off x="2195960" y="1338261"/>
            <a:ext cx="6773034" cy="0"/>
          </a:xfrm>
          <a:prstGeom prst="line">
            <a:avLst/>
          </a:prstGeom>
          <a:ln w="12700">
            <a:solidFill>
              <a:srgbClr val="FDED4F"/>
            </a:solidFill>
          </a:ln>
        </p:spPr>
        <p:style>
          <a:lnRef idx="1">
            <a:schemeClr val="accent1"/>
          </a:lnRef>
          <a:fillRef idx="0">
            <a:schemeClr val="accent1"/>
          </a:fillRef>
          <a:effectRef idx="0">
            <a:schemeClr val="accent1"/>
          </a:effectRef>
          <a:fontRef idx="minor">
            <a:schemeClr val="tx1"/>
          </a:fontRef>
        </p:style>
      </p:cxnSp>
      <p:sp>
        <p:nvSpPr>
          <p:cNvPr id="5" name="Espace réservé du texte 3">
            <a:extLst>
              <a:ext uri="{FF2B5EF4-FFF2-40B4-BE49-F238E27FC236}">
                <a16:creationId xmlns:a16="http://schemas.microsoft.com/office/drawing/2014/main" id="{033FE362-B9BD-02CA-E579-95ABE3D838C5}"/>
              </a:ext>
            </a:extLst>
          </p:cNvPr>
          <p:cNvSpPr>
            <a:spLocks noGrp="1"/>
          </p:cNvSpPr>
          <p:nvPr>
            <p:ph type="body" sz="half" idx="15" hasCustomPrompt="1"/>
          </p:nvPr>
        </p:nvSpPr>
        <p:spPr>
          <a:xfrm>
            <a:off x="3486235" y="3256156"/>
            <a:ext cx="1996733" cy="1307378"/>
          </a:xfrm>
        </p:spPr>
        <p:txBody>
          <a:bodyPr>
            <a:normAutofit/>
          </a:bodyPr>
          <a:lstStyle>
            <a:lvl1pPr marL="0" indent="0">
              <a:buNone/>
              <a:defRPr sz="1200" b="0">
                <a:solidFill>
                  <a:srgbClr val="46277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dirty="0" err="1"/>
              <a:t>Areet</a:t>
            </a:r>
            <a:r>
              <a:rPr lang="fr-FR" dirty="0"/>
              <a:t> </a:t>
            </a:r>
            <a:r>
              <a:rPr lang="fr-FR" dirty="0" err="1"/>
              <a:t>dolore</a:t>
            </a:r>
            <a:r>
              <a:rPr lang="fr-FR" dirty="0"/>
              <a:t> magna </a:t>
            </a:r>
            <a:r>
              <a:rPr lang="fr-FR" dirty="0" err="1"/>
              <a:t>aliquam</a:t>
            </a:r>
            <a:r>
              <a:rPr lang="fr-FR" dirty="0"/>
              <a:t> </a:t>
            </a:r>
            <a:r>
              <a:rPr lang="fr-FR" dirty="0" err="1"/>
              <a:t>esrat</a:t>
            </a:r>
            <a:r>
              <a:rPr lang="fr-FR" dirty="0"/>
              <a:t> </a:t>
            </a:r>
            <a:r>
              <a:rPr lang="fr-FR" dirty="0" err="1"/>
              <a:t>volupat</a:t>
            </a:r>
            <a:r>
              <a:rPr lang="fr-FR" dirty="0"/>
              <a:t>. </a:t>
            </a:r>
            <a:r>
              <a:rPr lang="fr-FR" dirty="0" err="1"/>
              <a:t>Uthe</a:t>
            </a:r>
            <a:r>
              <a:rPr lang="fr-FR" dirty="0"/>
              <a:t> </a:t>
            </a:r>
            <a:r>
              <a:rPr lang="fr-FR" dirty="0" err="1"/>
              <a:t>wisienim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a:t>
            </a:r>
            <a:r>
              <a:rPr lang="fr-FR" dirty="0"/>
              <a:t> </a:t>
            </a:r>
            <a:r>
              <a:rPr lang="fr-FR" dirty="0" err="1"/>
              <a:t>corper</a:t>
            </a:r>
            <a:r>
              <a:rPr lang="fr-FR" dirty="0"/>
              <a:t> </a:t>
            </a:r>
            <a:r>
              <a:rPr lang="fr-FR" dirty="0" err="1"/>
              <a:t>siscript</a:t>
            </a:r>
            <a:r>
              <a:rPr lang="fr-FR" dirty="0"/>
              <a:t> </a:t>
            </a:r>
            <a:r>
              <a:rPr lang="fr-FR" dirty="0" err="1"/>
              <a:t>loboris</a:t>
            </a:r>
            <a:r>
              <a:rPr lang="fr-FR" dirty="0"/>
              <a:t> </a:t>
            </a:r>
            <a:r>
              <a:rPr lang="fr-FR" dirty="0" err="1"/>
              <a:t>nisle</a:t>
            </a:r>
            <a:r>
              <a:rPr lang="fr-FR" dirty="0"/>
              <a:t> et </a:t>
            </a:r>
            <a:r>
              <a:rPr lang="fr-FR" dirty="0" err="1"/>
              <a:t>aliquipe</a:t>
            </a:r>
            <a:r>
              <a:rPr lang="fr-FR" dirty="0"/>
              <a:t> </a:t>
            </a:r>
            <a:r>
              <a:rPr lang="fr-FR" dirty="0" err="1"/>
              <a:t>exarat</a:t>
            </a:r>
            <a:r>
              <a:rPr lang="fr-FR" dirty="0"/>
              <a:t> commodo </a:t>
            </a:r>
            <a:r>
              <a:rPr lang="fr-FR" dirty="0" err="1"/>
              <a:t>consequat</a:t>
            </a:r>
            <a:r>
              <a:rPr lang="fr-FR" dirty="0"/>
              <a:t>. Duis </a:t>
            </a:r>
            <a:r>
              <a:rPr lang="fr-FR" dirty="0" err="1"/>
              <a:t>autem</a:t>
            </a:r>
            <a:r>
              <a:rPr lang="fr-FR" dirty="0"/>
              <a:t> </a:t>
            </a:r>
            <a:r>
              <a:rPr lang="fr-FR" dirty="0" err="1"/>
              <a:t>vel</a:t>
            </a:r>
            <a:r>
              <a:rPr lang="fr-FR" dirty="0"/>
              <a:t> </a:t>
            </a:r>
            <a:r>
              <a:rPr lang="fr-FR" dirty="0" err="1"/>
              <a:t>eurut</a:t>
            </a:r>
            <a:r>
              <a:rPr lang="fr-FR" dirty="0"/>
              <a:t> </a:t>
            </a:r>
            <a:r>
              <a:rPr lang="fr-FR" dirty="0" err="1"/>
              <a:t>iriurere</a:t>
            </a:r>
            <a:r>
              <a:rPr lang="fr-FR" dirty="0"/>
              <a:t> </a:t>
            </a:r>
            <a:r>
              <a:rPr lang="fr-FR" dirty="0" err="1"/>
              <a:t>dolor</a:t>
            </a:r>
            <a:r>
              <a:rPr lang="fr-FR" dirty="0"/>
              <a:t> in </a:t>
            </a:r>
            <a:r>
              <a:rPr lang="fr-FR" dirty="0" err="1"/>
              <a:t>hendrerit</a:t>
            </a:r>
            <a:r>
              <a:rPr lang="fr-FR" dirty="0"/>
              <a:t> </a:t>
            </a:r>
            <a:r>
              <a:rPr lang="fr-FR" dirty="0" err="1"/>
              <a:t>vulputate</a:t>
            </a:r>
            <a:r>
              <a:rPr lang="fr-FR" dirty="0"/>
              <a:t> </a:t>
            </a:r>
            <a:r>
              <a:rPr lang="fr-FR" dirty="0" err="1"/>
              <a:t>velit</a:t>
            </a:r>
            <a:r>
              <a:rPr lang="fr-FR" dirty="0"/>
              <a:t> esse </a:t>
            </a:r>
            <a:r>
              <a:rPr lang="fr-FR" dirty="0" err="1"/>
              <a:t>molestie</a:t>
            </a:r>
            <a:r>
              <a:rPr lang="fr-FR" dirty="0"/>
              <a:t> </a:t>
            </a:r>
            <a:r>
              <a:rPr lang="fr-FR" dirty="0" err="1"/>
              <a:t>consequat</a:t>
            </a:r>
            <a:r>
              <a:rPr lang="fr-FR" dirty="0"/>
              <a:t>, </a:t>
            </a:r>
            <a:r>
              <a:rPr lang="fr-FR" dirty="0" err="1"/>
              <a:t>vel</a:t>
            </a:r>
            <a:r>
              <a:rPr lang="fr-FR" dirty="0"/>
              <a:t> </a:t>
            </a:r>
            <a:r>
              <a:rPr lang="fr-FR" dirty="0" err="1"/>
              <a:t>illutram</a:t>
            </a:r>
            <a:r>
              <a:rPr lang="fr-FR" dirty="0"/>
              <a:t>.</a:t>
            </a:r>
          </a:p>
          <a:p>
            <a:r>
              <a:rPr lang="fr-FR" dirty="0"/>
              <a:t>Aretha </a:t>
            </a:r>
            <a:r>
              <a:rPr lang="fr-FR" dirty="0" err="1"/>
              <a:t>dolores</a:t>
            </a:r>
            <a:r>
              <a:rPr lang="fr-FR" dirty="0"/>
              <a:t> </a:t>
            </a:r>
            <a:r>
              <a:rPr lang="fr-FR" dirty="0" err="1"/>
              <a:t>magnatissime</a:t>
            </a:r>
            <a:r>
              <a:rPr lang="fr-FR" dirty="0"/>
              <a:t> </a:t>
            </a:r>
            <a:r>
              <a:rPr lang="fr-FR" dirty="0" err="1"/>
              <a:t>liquinium</a:t>
            </a:r>
            <a:r>
              <a:rPr lang="fr-FR" dirty="0"/>
              <a:t> est of grasse. </a:t>
            </a:r>
            <a:r>
              <a:rPr lang="fr-FR" dirty="0" err="1"/>
              <a:t>Nilsime</a:t>
            </a:r>
            <a:r>
              <a:rPr lang="fr-FR" dirty="0"/>
              <a:t> son </a:t>
            </a:r>
            <a:r>
              <a:rPr lang="fr-FR" dirty="0" err="1"/>
              <a:t>errat</a:t>
            </a:r>
            <a:r>
              <a:rPr lang="fr-FR" dirty="0"/>
              <a:t> </a:t>
            </a:r>
            <a:r>
              <a:rPr lang="fr-FR" dirty="0" err="1"/>
              <a:t>misim</a:t>
            </a:r>
            <a:r>
              <a:rPr lang="fr-FR" dirty="0"/>
              <a:t> </a:t>
            </a:r>
            <a:r>
              <a:rPr lang="fr-FR" dirty="0" err="1"/>
              <a:t>della</a:t>
            </a:r>
            <a:r>
              <a:rPr lang="fr-FR" dirty="0"/>
              <a:t> minime face </a:t>
            </a:r>
            <a:r>
              <a:rPr lang="fr-FR" dirty="0" err="1"/>
              <a:t>derille</a:t>
            </a:r>
            <a:r>
              <a:rPr lang="fr-FR" dirty="0"/>
              <a:t> de </a:t>
            </a:r>
            <a:r>
              <a:rPr lang="fr-FR" dirty="0" err="1"/>
              <a:t>ratistes</a:t>
            </a:r>
            <a:r>
              <a:rPr lang="fr-FR" dirty="0"/>
              <a:t> </a:t>
            </a:r>
            <a:r>
              <a:rPr lang="fr-FR" dirty="0" err="1"/>
              <a:t>oloque</a:t>
            </a:r>
            <a:r>
              <a:rPr lang="fr-FR" dirty="0"/>
              <a:t> </a:t>
            </a:r>
            <a:r>
              <a:rPr lang="fr-FR" dirty="0" err="1"/>
              <a:t>velite</a:t>
            </a:r>
            <a:r>
              <a:rPr lang="fr-FR" dirty="0"/>
              <a:t> </a:t>
            </a:r>
            <a:r>
              <a:rPr lang="fr-FR" dirty="0" err="1"/>
              <a:t>hare</a:t>
            </a:r>
            <a:r>
              <a:rPr lang="fr-FR" dirty="0"/>
              <a:t> </a:t>
            </a:r>
            <a:r>
              <a:rPr lang="fr-FR" dirty="0" err="1"/>
              <a:t>buite</a:t>
            </a:r>
            <a:r>
              <a:rPr lang="fr-FR" dirty="0"/>
              <a:t> nec vergeture </a:t>
            </a:r>
            <a:r>
              <a:rPr lang="fr-FR" dirty="0" err="1"/>
              <a:t>vigourat</a:t>
            </a:r>
            <a:r>
              <a:rPr lang="fr-FR" dirty="0"/>
              <a:t> at de </a:t>
            </a:r>
            <a:r>
              <a:rPr lang="fr-FR" dirty="0" err="1"/>
              <a:t>julimiolim</a:t>
            </a:r>
            <a:r>
              <a:rPr lang="fr-FR" dirty="0"/>
              <a:t>.</a:t>
            </a:r>
          </a:p>
        </p:txBody>
      </p:sp>
      <p:sp>
        <p:nvSpPr>
          <p:cNvPr id="13" name="Espace réservé du texte 3">
            <a:extLst>
              <a:ext uri="{FF2B5EF4-FFF2-40B4-BE49-F238E27FC236}">
                <a16:creationId xmlns:a16="http://schemas.microsoft.com/office/drawing/2014/main" id="{EA3CB8CB-1394-AAED-3E87-60A5250C6FD6}"/>
              </a:ext>
            </a:extLst>
          </p:cNvPr>
          <p:cNvSpPr>
            <a:spLocks noGrp="1"/>
          </p:cNvSpPr>
          <p:nvPr>
            <p:ph type="body" sz="half" idx="16" hasCustomPrompt="1"/>
          </p:nvPr>
        </p:nvSpPr>
        <p:spPr>
          <a:xfrm>
            <a:off x="6170168" y="3248033"/>
            <a:ext cx="1996733" cy="1307378"/>
          </a:xfrm>
        </p:spPr>
        <p:txBody>
          <a:bodyPr>
            <a:normAutofit/>
          </a:bodyPr>
          <a:lstStyle>
            <a:lvl1pPr marL="0" indent="0">
              <a:buNone/>
              <a:defRPr sz="1200" b="0">
                <a:solidFill>
                  <a:srgbClr val="46277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dirty="0" err="1"/>
              <a:t>Areet</a:t>
            </a:r>
            <a:r>
              <a:rPr lang="fr-FR" dirty="0"/>
              <a:t> </a:t>
            </a:r>
            <a:r>
              <a:rPr lang="fr-FR" dirty="0" err="1"/>
              <a:t>dolore</a:t>
            </a:r>
            <a:r>
              <a:rPr lang="fr-FR" dirty="0"/>
              <a:t> magna </a:t>
            </a:r>
            <a:r>
              <a:rPr lang="fr-FR" dirty="0" err="1"/>
              <a:t>aliquam</a:t>
            </a:r>
            <a:r>
              <a:rPr lang="fr-FR" dirty="0"/>
              <a:t> </a:t>
            </a:r>
            <a:r>
              <a:rPr lang="fr-FR" dirty="0" err="1"/>
              <a:t>esrat</a:t>
            </a:r>
            <a:r>
              <a:rPr lang="fr-FR" dirty="0"/>
              <a:t> </a:t>
            </a:r>
            <a:r>
              <a:rPr lang="fr-FR" dirty="0" err="1"/>
              <a:t>volupat</a:t>
            </a:r>
            <a:r>
              <a:rPr lang="fr-FR" dirty="0"/>
              <a:t>. </a:t>
            </a:r>
            <a:r>
              <a:rPr lang="fr-FR" dirty="0" err="1"/>
              <a:t>Uthe</a:t>
            </a:r>
            <a:r>
              <a:rPr lang="fr-FR" dirty="0"/>
              <a:t> </a:t>
            </a:r>
            <a:r>
              <a:rPr lang="fr-FR" dirty="0" err="1"/>
              <a:t>wisienim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a:t>
            </a:r>
            <a:r>
              <a:rPr lang="fr-FR" dirty="0"/>
              <a:t> </a:t>
            </a:r>
            <a:r>
              <a:rPr lang="fr-FR" dirty="0" err="1"/>
              <a:t>corper</a:t>
            </a:r>
            <a:r>
              <a:rPr lang="fr-FR" dirty="0"/>
              <a:t> </a:t>
            </a:r>
            <a:r>
              <a:rPr lang="fr-FR" dirty="0" err="1"/>
              <a:t>siscript</a:t>
            </a:r>
            <a:r>
              <a:rPr lang="fr-FR" dirty="0"/>
              <a:t> </a:t>
            </a:r>
            <a:r>
              <a:rPr lang="fr-FR" dirty="0" err="1"/>
              <a:t>loboris</a:t>
            </a:r>
            <a:r>
              <a:rPr lang="fr-FR" dirty="0"/>
              <a:t> </a:t>
            </a:r>
            <a:r>
              <a:rPr lang="fr-FR" dirty="0" err="1"/>
              <a:t>nisle</a:t>
            </a:r>
            <a:r>
              <a:rPr lang="fr-FR" dirty="0"/>
              <a:t> et </a:t>
            </a:r>
            <a:r>
              <a:rPr lang="fr-FR" dirty="0" err="1"/>
              <a:t>aliquipe</a:t>
            </a:r>
            <a:r>
              <a:rPr lang="fr-FR" dirty="0"/>
              <a:t> </a:t>
            </a:r>
            <a:r>
              <a:rPr lang="fr-FR" dirty="0" err="1"/>
              <a:t>exarat</a:t>
            </a:r>
            <a:r>
              <a:rPr lang="fr-FR" dirty="0"/>
              <a:t> commodo </a:t>
            </a:r>
            <a:r>
              <a:rPr lang="fr-FR" dirty="0" err="1"/>
              <a:t>consequat</a:t>
            </a:r>
            <a:r>
              <a:rPr lang="fr-FR" dirty="0"/>
              <a:t>. Duis </a:t>
            </a:r>
            <a:r>
              <a:rPr lang="fr-FR" dirty="0" err="1"/>
              <a:t>autem</a:t>
            </a:r>
            <a:r>
              <a:rPr lang="fr-FR" dirty="0"/>
              <a:t> </a:t>
            </a:r>
            <a:r>
              <a:rPr lang="fr-FR" dirty="0" err="1"/>
              <a:t>vel</a:t>
            </a:r>
            <a:r>
              <a:rPr lang="fr-FR" dirty="0"/>
              <a:t> </a:t>
            </a:r>
            <a:r>
              <a:rPr lang="fr-FR" dirty="0" err="1"/>
              <a:t>eurut</a:t>
            </a:r>
            <a:r>
              <a:rPr lang="fr-FR" dirty="0"/>
              <a:t> </a:t>
            </a:r>
            <a:r>
              <a:rPr lang="fr-FR" dirty="0" err="1"/>
              <a:t>iriurere</a:t>
            </a:r>
            <a:r>
              <a:rPr lang="fr-FR" dirty="0"/>
              <a:t> </a:t>
            </a:r>
            <a:r>
              <a:rPr lang="fr-FR" dirty="0" err="1"/>
              <a:t>dolor</a:t>
            </a:r>
            <a:r>
              <a:rPr lang="fr-FR" dirty="0"/>
              <a:t> in </a:t>
            </a:r>
            <a:r>
              <a:rPr lang="fr-FR" dirty="0" err="1"/>
              <a:t>hendrerit</a:t>
            </a:r>
            <a:r>
              <a:rPr lang="fr-FR" dirty="0"/>
              <a:t> </a:t>
            </a:r>
            <a:r>
              <a:rPr lang="fr-FR" dirty="0" err="1"/>
              <a:t>vulputate</a:t>
            </a:r>
            <a:r>
              <a:rPr lang="fr-FR" dirty="0"/>
              <a:t> </a:t>
            </a:r>
            <a:r>
              <a:rPr lang="fr-FR" dirty="0" err="1"/>
              <a:t>velit</a:t>
            </a:r>
            <a:r>
              <a:rPr lang="fr-FR" dirty="0"/>
              <a:t> esse </a:t>
            </a:r>
            <a:r>
              <a:rPr lang="fr-FR" dirty="0" err="1"/>
              <a:t>molestie</a:t>
            </a:r>
            <a:r>
              <a:rPr lang="fr-FR" dirty="0"/>
              <a:t> </a:t>
            </a:r>
            <a:r>
              <a:rPr lang="fr-FR" dirty="0" err="1"/>
              <a:t>consequat</a:t>
            </a:r>
            <a:r>
              <a:rPr lang="fr-FR" dirty="0"/>
              <a:t>, </a:t>
            </a:r>
            <a:r>
              <a:rPr lang="fr-FR" dirty="0" err="1"/>
              <a:t>vel</a:t>
            </a:r>
            <a:r>
              <a:rPr lang="fr-FR" dirty="0"/>
              <a:t> </a:t>
            </a:r>
            <a:r>
              <a:rPr lang="fr-FR" dirty="0" err="1"/>
              <a:t>illutram</a:t>
            </a:r>
            <a:r>
              <a:rPr lang="fr-FR" dirty="0"/>
              <a:t>.</a:t>
            </a:r>
          </a:p>
          <a:p>
            <a:r>
              <a:rPr lang="fr-FR" dirty="0"/>
              <a:t>Aretha </a:t>
            </a:r>
            <a:r>
              <a:rPr lang="fr-FR" dirty="0" err="1"/>
              <a:t>dolores</a:t>
            </a:r>
            <a:r>
              <a:rPr lang="fr-FR" dirty="0"/>
              <a:t> </a:t>
            </a:r>
            <a:r>
              <a:rPr lang="fr-FR" dirty="0" err="1"/>
              <a:t>magnatissime</a:t>
            </a:r>
            <a:r>
              <a:rPr lang="fr-FR" dirty="0"/>
              <a:t> </a:t>
            </a:r>
            <a:r>
              <a:rPr lang="fr-FR" dirty="0" err="1"/>
              <a:t>liquinium</a:t>
            </a:r>
            <a:r>
              <a:rPr lang="fr-FR" dirty="0"/>
              <a:t> est of grasse. </a:t>
            </a:r>
            <a:r>
              <a:rPr lang="fr-FR" dirty="0" err="1"/>
              <a:t>Nilsime</a:t>
            </a:r>
            <a:r>
              <a:rPr lang="fr-FR" dirty="0"/>
              <a:t> son </a:t>
            </a:r>
            <a:r>
              <a:rPr lang="fr-FR" dirty="0" err="1"/>
              <a:t>errat</a:t>
            </a:r>
            <a:r>
              <a:rPr lang="fr-FR" dirty="0"/>
              <a:t> </a:t>
            </a:r>
            <a:r>
              <a:rPr lang="fr-FR" dirty="0" err="1"/>
              <a:t>misim</a:t>
            </a:r>
            <a:r>
              <a:rPr lang="fr-FR" dirty="0"/>
              <a:t> </a:t>
            </a:r>
            <a:r>
              <a:rPr lang="fr-FR" dirty="0" err="1"/>
              <a:t>della</a:t>
            </a:r>
            <a:r>
              <a:rPr lang="fr-FR" dirty="0"/>
              <a:t> minime face </a:t>
            </a:r>
            <a:r>
              <a:rPr lang="fr-FR" dirty="0" err="1"/>
              <a:t>derille</a:t>
            </a:r>
            <a:r>
              <a:rPr lang="fr-FR" dirty="0"/>
              <a:t> de </a:t>
            </a:r>
            <a:r>
              <a:rPr lang="fr-FR" dirty="0" err="1"/>
              <a:t>ratistes</a:t>
            </a:r>
            <a:r>
              <a:rPr lang="fr-FR" dirty="0"/>
              <a:t> </a:t>
            </a:r>
            <a:r>
              <a:rPr lang="fr-FR" dirty="0" err="1"/>
              <a:t>oloque</a:t>
            </a:r>
            <a:r>
              <a:rPr lang="fr-FR" dirty="0"/>
              <a:t> </a:t>
            </a:r>
            <a:r>
              <a:rPr lang="fr-FR" dirty="0" err="1"/>
              <a:t>velite</a:t>
            </a:r>
            <a:r>
              <a:rPr lang="fr-FR" dirty="0"/>
              <a:t> </a:t>
            </a:r>
            <a:r>
              <a:rPr lang="fr-FR" dirty="0" err="1"/>
              <a:t>hare</a:t>
            </a:r>
            <a:r>
              <a:rPr lang="fr-FR" dirty="0"/>
              <a:t> </a:t>
            </a:r>
            <a:r>
              <a:rPr lang="fr-FR" dirty="0" err="1"/>
              <a:t>buite</a:t>
            </a:r>
            <a:r>
              <a:rPr lang="fr-FR" dirty="0"/>
              <a:t> nec vergeture </a:t>
            </a:r>
            <a:r>
              <a:rPr lang="fr-FR" dirty="0" err="1"/>
              <a:t>vigourat</a:t>
            </a:r>
            <a:r>
              <a:rPr lang="fr-FR" dirty="0"/>
              <a:t> at de </a:t>
            </a:r>
            <a:r>
              <a:rPr lang="fr-FR" dirty="0" err="1"/>
              <a:t>julimiolim</a:t>
            </a:r>
            <a:r>
              <a:rPr lang="fr-FR" dirty="0"/>
              <a:t>.</a:t>
            </a:r>
          </a:p>
        </p:txBody>
      </p:sp>
      <p:sp>
        <p:nvSpPr>
          <p:cNvPr id="14" name="Espace réservé du texte 3">
            <a:extLst>
              <a:ext uri="{FF2B5EF4-FFF2-40B4-BE49-F238E27FC236}">
                <a16:creationId xmlns:a16="http://schemas.microsoft.com/office/drawing/2014/main" id="{13205923-4926-E252-086A-C55E8C64D550}"/>
              </a:ext>
            </a:extLst>
          </p:cNvPr>
          <p:cNvSpPr>
            <a:spLocks noGrp="1"/>
          </p:cNvSpPr>
          <p:nvPr>
            <p:ph type="body" sz="half" idx="17" hasCustomPrompt="1"/>
          </p:nvPr>
        </p:nvSpPr>
        <p:spPr>
          <a:xfrm>
            <a:off x="3645010" y="2576106"/>
            <a:ext cx="1996733" cy="348642"/>
          </a:xfrm>
        </p:spPr>
        <p:txBody>
          <a:bodyPr>
            <a:noAutofit/>
          </a:bodyPr>
          <a:lstStyle>
            <a:lvl1pPr marL="0" indent="0">
              <a:buNone/>
              <a:defRPr sz="1400" b="1">
                <a:solidFill>
                  <a:srgbClr val="FDED4F"/>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Sous-titre 1</a:t>
            </a:r>
          </a:p>
        </p:txBody>
      </p:sp>
      <p:sp>
        <p:nvSpPr>
          <p:cNvPr id="15" name="Espace réservé du texte 3">
            <a:extLst>
              <a:ext uri="{FF2B5EF4-FFF2-40B4-BE49-F238E27FC236}">
                <a16:creationId xmlns:a16="http://schemas.microsoft.com/office/drawing/2014/main" id="{36D84332-2698-AE83-563E-C6129BF5C2E5}"/>
              </a:ext>
            </a:extLst>
          </p:cNvPr>
          <p:cNvSpPr>
            <a:spLocks noGrp="1"/>
          </p:cNvSpPr>
          <p:nvPr>
            <p:ph type="body" sz="half" idx="18" hasCustomPrompt="1"/>
          </p:nvPr>
        </p:nvSpPr>
        <p:spPr>
          <a:xfrm>
            <a:off x="6204034" y="2576106"/>
            <a:ext cx="1996733" cy="348642"/>
          </a:xfrm>
        </p:spPr>
        <p:txBody>
          <a:bodyPr>
            <a:noAutofit/>
          </a:bodyPr>
          <a:lstStyle>
            <a:lvl1pPr marL="0" indent="0">
              <a:buNone/>
              <a:defRPr sz="1400" b="1">
                <a:solidFill>
                  <a:srgbClr val="FDED4F"/>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Sous-titre 1</a:t>
            </a:r>
          </a:p>
        </p:txBody>
      </p:sp>
    </p:spTree>
    <p:extLst>
      <p:ext uri="{BB962C8B-B14F-4D97-AF65-F5344CB8AC3E}">
        <p14:creationId xmlns:p14="http://schemas.microsoft.com/office/powerpoint/2010/main" val="995777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age texte 1">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BCD3401-4AD0-9335-0EE5-D190B49627E5}"/>
              </a:ext>
            </a:extLst>
          </p:cNvPr>
          <p:cNvPicPr/>
          <p:nvPr userDrawn="1"/>
        </p:nvPicPr>
        <p:blipFill>
          <a:blip r:embed="rId2"/>
          <a:stretch>
            <a:fillRect/>
          </a:stretch>
        </p:blipFill>
        <p:spPr>
          <a:xfrm>
            <a:off x="0" y="0"/>
            <a:ext cx="12192000" cy="6858000"/>
          </a:xfrm>
          <a:prstGeom prst="rect">
            <a:avLst/>
          </a:prstGeom>
        </p:spPr>
      </p:pic>
      <p:sp>
        <p:nvSpPr>
          <p:cNvPr id="6" name="Sous-titre 4">
            <a:extLst>
              <a:ext uri="{FF2B5EF4-FFF2-40B4-BE49-F238E27FC236}">
                <a16:creationId xmlns:a16="http://schemas.microsoft.com/office/drawing/2014/main" id="{46E0EB6D-FCD4-284B-8EA0-6AE6193963F6}"/>
              </a:ext>
            </a:extLst>
          </p:cNvPr>
          <p:cNvSpPr txBox="1">
            <a:spLocks/>
          </p:cNvSpPr>
          <p:nvPr userDrawn="1"/>
        </p:nvSpPr>
        <p:spPr>
          <a:xfrm>
            <a:off x="6013351" y="6361092"/>
            <a:ext cx="2918129" cy="38939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1200" dirty="0">
                <a:solidFill>
                  <a:srgbClr val="412B72"/>
                </a:solidFill>
              </a:rPr>
              <a:t>Les </a:t>
            </a:r>
            <a:r>
              <a:rPr lang="fr-FR" sz="1200" b="1" dirty="0">
                <a:solidFill>
                  <a:srgbClr val="412B72"/>
                </a:solidFill>
              </a:rPr>
              <a:t>Trophées</a:t>
            </a:r>
            <a:r>
              <a:rPr lang="fr-FR" sz="1200" dirty="0">
                <a:solidFill>
                  <a:srgbClr val="412B72"/>
                </a:solidFill>
              </a:rPr>
              <a:t> de l’innovation du </a:t>
            </a:r>
            <a:r>
              <a:rPr lang="fr-FR" sz="1200" b="1" dirty="0" err="1">
                <a:solidFill>
                  <a:srgbClr val="412B72"/>
                </a:solidFill>
              </a:rPr>
              <a:t>WinLab</a:t>
            </a:r>
            <a:r>
              <a:rPr lang="fr-FR" sz="1200" b="1" dirty="0">
                <a:solidFill>
                  <a:srgbClr val="412B72"/>
                </a:solidFill>
              </a:rPr>
              <a:t>’</a:t>
            </a:r>
          </a:p>
        </p:txBody>
      </p:sp>
      <p:sp>
        <p:nvSpPr>
          <p:cNvPr id="8" name="Sous-titre 2">
            <a:extLst>
              <a:ext uri="{FF2B5EF4-FFF2-40B4-BE49-F238E27FC236}">
                <a16:creationId xmlns:a16="http://schemas.microsoft.com/office/drawing/2014/main" id="{38CB08B0-8E30-D14F-9E33-8C800109A4FA}"/>
              </a:ext>
            </a:extLst>
          </p:cNvPr>
          <p:cNvSpPr>
            <a:spLocks noGrp="1"/>
          </p:cNvSpPr>
          <p:nvPr>
            <p:ph type="subTitle" idx="1" hasCustomPrompt="1"/>
          </p:nvPr>
        </p:nvSpPr>
        <p:spPr>
          <a:xfrm>
            <a:off x="6115252" y="1287250"/>
            <a:ext cx="4610595" cy="4863160"/>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err="1"/>
              <a:t>Areet</a:t>
            </a:r>
            <a:r>
              <a:rPr lang="fr-FR" dirty="0"/>
              <a:t> </a:t>
            </a:r>
            <a:r>
              <a:rPr lang="fr-FR" dirty="0" err="1"/>
              <a:t>dolore</a:t>
            </a:r>
            <a:r>
              <a:rPr lang="fr-FR" dirty="0"/>
              <a:t> magna </a:t>
            </a:r>
            <a:r>
              <a:rPr lang="fr-FR" dirty="0" err="1"/>
              <a:t>aliquam</a:t>
            </a:r>
            <a:r>
              <a:rPr lang="fr-FR" dirty="0"/>
              <a:t> </a:t>
            </a:r>
            <a:r>
              <a:rPr lang="fr-FR" dirty="0" err="1"/>
              <a:t>esrat</a:t>
            </a:r>
            <a:r>
              <a:rPr lang="fr-FR" dirty="0"/>
              <a:t> </a:t>
            </a:r>
            <a:r>
              <a:rPr lang="fr-FR" dirty="0" err="1"/>
              <a:t>volupat</a:t>
            </a:r>
            <a:r>
              <a:rPr lang="fr-FR" dirty="0"/>
              <a:t>. </a:t>
            </a:r>
            <a:r>
              <a:rPr lang="fr-FR" dirty="0" err="1"/>
              <a:t>Uthe</a:t>
            </a:r>
            <a:r>
              <a:rPr lang="fr-FR" dirty="0"/>
              <a:t> </a:t>
            </a:r>
            <a:r>
              <a:rPr lang="fr-FR" dirty="0" err="1"/>
              <a:t>wisienim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a:t>
            </a:r>
            <a:r>
              <a:rPr lang="fr-FR" dirty="0"/>
              <a:t> </a:t>
            </a:r>
            <a:r>
              <a:rPr lang="fr-FR" dirty="0" err="1"/>
              <a:t>corper</a:t>
            </a:r>
            <a:r>
              <a:rPr lang="fr-FR" dirty="0"/>
              <a:t> </a:t>
            </a:r>
            <a:r>
              <a:rPr lang="fr-FR" dirty="0" err="1"/>
              <a:t>siscript</a:t>
            </a:r>
            <a:r>
              <a:rPr lang="fr-FR" dirty="0"/>
              <a:t> </a:t>
            </a:r>
            <a:r>
              <a:rPr lang="fr-FR" dirty="0" err="1"/>
              <a:t>loboris</a:t>
            </a:r>
            <a:r>
              <a:rPr lang="fr-FR" dirty="0"/>
              <a:t> </a:t>
            </a:r>
            <a:r>
              <a:rPr lang="fr-FR" dirty="0" err="1"/>
              <a:t>nisle</a:t>
            </a:r>
            <a:r>
              <a:rPr lang="fr-FR" dirty="0"/>
              <a:t> et </a:t>
            </a:r>
            <a:r>
              <a:rPr lang="fr-FR" dirty="0" err="1"/>
              <a:t>aliquipe</a:t>
            </a:r>
            <a:r>
              <a:rPr lang="fr-FR" dirty="0"/>
              <a:t> </a:t>
            </a:r>
            <a:r>
              <a:rPr lang="fr-FR" dirty="0" err="1"/>
              <a:t>exarat</a:t>
            </a:r>
            <a:r>
              <a:rPr lang="fr-FR" dirty="0"/>
              <a:t> </a:t>
            </a:r>
            <a:r>
              <a:rPr lang="fr-FR" dirty="0" err="1"/>
              <a:t>commodo</a:t>
            </a:r>
            <a:r>
              <a:rPr lang="fr-FR" dirty="0"/>
              <a:t> </a:t>
            </a:r>
            <a:r>
              <a:rPr lang="fr-FR" dirty="0" err="1"/>
              <a:t>consequat</a:t>
            </a:r>
            <a:r>
              <a:rPr lang="fr-FR" dirty="0"/>
              <a:t>. Duis </a:t>
            </a:r>
            <a:r>
              <a:rPr lang="fr-FR" dirty="0" err="1"/>
              <a:t>autem</a:t>
            </a:r>
            <a:r>
              <a:rPr lang="fr-FR" dirty="0"/>
              <a:t> </a:t>
            </a:r>
            <a:r>
              <a:rPr lang="fr-FR" dirty="0" err="1"/>
              <a:t>vel</a:t>
            </a:r>
            <a:r>
              <a:rPr lang="fr-FR" dirty="0"/>
              <a:t> </a:t>
            </a:r>
            <a:r>
              <a:rPr lang="fr-FR" dirty="0" err="1"/>
              <a:t>eurut</a:t>
            </a:r>
            <a:r>
              <a:rPr lang="fr-FR" dirty="0"/>
              <a:t> </a:t>
            </a:r>
            <a:r>
              <a:rPr lang="fr-FR" dirty="0" err="1"/>
              <a:t>iriurere</a:t>
            </a:r>
            <a:r>
              <a:rPr lang="fr-FR" dirty="0"/>
              <a:t> </a:t>
            </a:r>
            <a:r>
              <a:rPr lang="fr-FR" dirty="0" err="1"/>
              <a:t>dolor</a:t>
            </a:r>
            <a:r>
              <a:rPr lang="fr-FR" dirty="0"/>
              <a:t> in </a:t>
            </a:r>
            <a:r>
              <a:rPr lang="fr-FR" dirty="0" err="1"/>
              <a:t>hendrerit</a:t>
            </a:r>
            <a:r>
              <a:rPr lang="fr-FR" dirty="0"/>
              <a:t> </a:t>
            </a:r>
            <a:r>
              <a:rPr lang="fr-FR" dirty="0" err="1"/>
              <a:t>vulputate</a:t>
            </a:r>
            <a:r>
              <a:rPr lang="fr-FR" dirty="0"/>
              <a:t> </a:t>
            </a:r>
            <a:r>
              <a:rPr lang="fr-FR" dirty="0" err="1"/>
              <a:t>velit</a:t>
            </a:r>
            <a:r>
              <a:rPr lang="fr-FR" dirty="0"/>
              <a:t> esse </a:t>
            </a:r>
            <a:r>
              <a:rPr lang="fr-FR" dirty="0" err="1"/>
              <a:t>molestie</a:t>
            </a:r>
            <a:r>
              <a:rPr lang="fr-FR" dirty="0"/>
              <a:t> </a:t>
            </a:r>
            <a:r>
              <a:rPr lang="fr-FR" dirty="0" err="1"/>
              <a:t>consequat</a:t>
            </a:r>
            <a:r>
              <a:rPr lang="fr-FR" dirty="0"/>
              <a:t>, </a:t>
            </a:r>
            <a:r>
              <a:rPr lang="fr-FR" dirty="0" err="1"/>
              <a:t>vel</a:t>
            </a:r>
            <a:r>
              <a:rPr lang="fr-FR" dirty="0"/>
              <a:t> </a:t>
            </a:r>
            <a:r>
              <a:rPr lang="fr-FR" dirty="0" err="1"/>
              <a:t>illutram</a:t>
            </a:r>
            <a:r>
              <a:rPr lang="fr-FR"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err="1"/>
              <a:t>Areet</a:t>
            </a:r>
            <a:r>
              <a:rPr lang="fr-FR" dirty="0"/>
              <a:t> </a:t>
            </a:r>
            <a:r>
              <a:rPr lang="fr-FR" dirty="0" err="1"/>
              <a:t>dolore</a:t>
            </a:r>
            <a:r>
              <a:rPr lang="fr-FR" dirty="0"/>
              <a:t> magna </a:t>
            </a:r>
            <a:r>
              <a:rPr lang="fr-FR" dirty="0" err="1"/>
              <a:t>aliquam</a:t>
            </a:r>
            <a:r>
              <a:rPr lang="fr-FR" dirty="0"/>
              <a:t> </a:t>
            </a:r>
            <a:r>
              <a:rPr lang="fr-FR" dirty="0" err="1"/>
              <a:t>esrat</a:t>
            </a:r>
            <a:r>
              <a:rPr lang="fr-FR" dirty="0"/>
              <a:t> </a:t>
            </a:r>
            <a:r>
              <a:rPr lang="fr-FR" dirty="0" err="1"/>
              <a:t>volupat</a:t>
            </a:r>
            <a:r>
              <a:rPr lang="fr-FR" dirty="0"/>
              <a:t>. </a:t>
            </a:r>
            <a:r>
              <a:rPr lang="fr-FR" dirty="0" err="1"/>
              <a:t>Uthe</a:t>
            </a:r>
            <a:r>
              <a:rPr lang="fr-FR" dirty="0"/>
              <a:t> </a:t>
            </a:r>
            <a:r>
              <a:rPr lang="fr-FR" dirty="0" err="1"/>
              <a:t>wisienim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a:t>
            </a:r>
            <a:r>
              <a:rPr lang="fr-FR" dirty="0"/>
              <a:t> </a:t>
            </a:r>
            <a:r>
              <a:rPr lang="fr-FR" dirty="0" err="1"/>
              <a:t>corper</a:t>
            </a:r>
            <a:r>
              <a:rPr lang="fr-FR" dirty="0"/>
              <a:t> </a:t>
            </a:r>
            <a:r>
              <a:rPr lang="fr-FR" dirty="0" err="1"/>
              <a:t>siscript</a:t>
            </a:r>
            <a:r>
              <a:rPr lang="fr-FR" dirty="0"/>
              <a:t> </a:t>
            </a:r>
            <a:r>
              <a:rPr lang="fr-FR" dirty="0" err="1"/>
              <a:t>loboris</a:t>
            </a:r>
            <a:r>
              <a:rPr lang="fr-FR" dirty="0"/>
              <a:t> </a:t>
            </a:r>
            <a:r>
              <a:rPr lang="fr-FR" dirty="0" err="1"/>
              <a:t>nisle</a:t>
            </a:r>
            <a:r>
              <a:rPr lang="fr-FR" dirty="0"/>
              <a:t> et </a:t>
            </a:r>
            <a:r>
              <a:rPr lang="fr-FR" dirty="0" err="1"/>
              <a:t>aliquipe</a:t>
            </a:r>
            <a:r>
              <a:rPr lang="fr-FR" dirty="0"/>
              <a:t> </a:t>
            </a:r>
            <a:r>
              <a:rPr lang="fr-FR" dirty="0" err="1"/>
              <a:t>exarat</a:t>
            </a:r>
            <a:r>
              <a:rPr lang="fr-FR" dirty="0"/>
              <a:t> </a:t>
            </a:r>
            <a:r>
              <a:rPr lang="fr-FR" dirty="0" err="1"/>
              <a:t>commodo</a:t>
            </a:r>
            <a:r>
              <a:rPr lang="fr-FR" dirty="0"/>
              <a:t> </a:t>
            </a:r>
            <a:r>
              <a:rPr lang="fr-FR" dirty="0" err="1"/>
              <a:t>consequat</a:t>
            </a:r>
            <a:r>
              <a:rPr lang="fr-FR" dirty="0"/>
              <a:t>. Duis </a:t>
            </a:r>
            <a:r>
              <a:rPr lang="fr-FR" dirty="0" err="1"/>
              <a:t>autem</a:t>
            </a:r>
            <a:r>
              <a:rPr lang="fr-FR" dirty="0"/>
              <a:t> </a:t>
            </a:r>
            <a:r>
              <a:rPr lang="fr-FR" dirty="0" err="1"/>
              <a:t>vel</a:t>
            </a:r>
            <a:r>
              <a:rPr lang="fr-FR" dirty="0"/>
              <a:t> </a:t>
            </a:r>
            <a:r>
              <a:rPr lang="fr-FR" dirty="0" err="1"/>
              <a:t>eurut</a:t>
            </a:r>
            <a:r>
              <a:rPr lang="fr-FR" dirty="0"/>
              <a:t> </a:t>
            </a:r>
            <a:r>
              <a:rPr lang="fr-FR" dirty="0" err="1"/>
              <a:t>iriurere</a:t>
            </a:r>
            <a:r>
              <a:rPr lang="fr-FR" dirty="0"/>
              <a:t> </a:t>
            </a:r>
            <a:r>
              <a:rPr lang="fr-FR" dirty="0" err="1"/>
              <a:t>dolor</a:t>
            </a:r>
            <a:r>
              <a:rPr lang="fr-FR" dirty="0"/>
              <a:t> in </a:t>
            </a:r>
            <a:r>
              <a:rPr lang="fr-FR" dirty="0" err="1"/>
              <a:t>hendrerit</a:t>
            </a:r>
            <a:r>
              <a:rPr lang="fr-FR" dirty="0"/>
              <a:t> </a:t>
            </a:r>
            <a:r>
              <a:rPr lang="fr-FR" dirty="0" err="1"/>
              <a:t>vulputate</a:t>
            </a:r>
            <a:r>
              <a:rPr lang="fr-FR" dirty="0"/>
              <a:t> </a:t>
            </a:r>
            <a:r>
              <a:rPr lang="fr-FR" dirty="0" err="1"/>
              <a:t>velit</a:t>
            </a:r>
            <a:r>
              <a:rPr lang="fr-FR" dirty="0"/>
              <a:t> esse </a:t>
            </a:r>
            <a:r>
              <a:rPr lang="fr-FR" dirty="0" err="1"/>
              <a:t>molestie</a:t>
            </a:r>
            <a:r>
              <a:rPr lang="fr-FR" dirty="0"/>
              <a:t> </a:t>
            </a:r>
            <a:r>
              <a:rPr lang="fr-FR" dirty="0" err="1"/>
              <a:t>consequat</a:t>
            </a:r>
            <a:r>
              <a:rPr lang="fr-FR" dirty="0"/>
              <a:t>, </a:t>
            </a:r>
            <a:r>
              <a:rPr lang="fr-FR" dirty="0" err="1"/>
              <a:t>vel</a:t>
            </a:r>
            <a:r>
              <a:rPr lang="fr-FR" dirty="0"/>
              <a:t> </a:t>
            </a:r>
            <a:r>
              <a:rPr lang="fr-FR" dirty="0" err="1"/>
              <a:t>illutram</a:t>
            </a:r>
            <a:r>
              <a:rPr lang="fr-FR" dirty="0"/>
              <a:t>. </a:t>
            </a:r>
            <a:r>
              <a:rPr lang="fr-FR" dirty="0" err="1"/>
              <a:t>Areet</a:t>
            </a:r>
            <a:r>
              <a:rPr lang="fr-FR" dirty="0"/>
              <a:t> </a:t>
            </a:r>
            <a:r>
              <a:rPr lang="fr-FR" dirty="0" err="1"/>
              <a:t>dolore</a:t>
            </a:r>
            <a:r>
              <a:rPr lang="fr-FR" dirty="0"/>
              <a:t> magna </a:t>
            </a:r>
            <a:r>
              <a:rPr lang="fr-FR" dirty="0" err="1"/>
              <a:t>aliquam</a:t>
            </a:r>
            <a:r>
              <a:rPr lang="fr-FR" dirty="0"/>
              <a:t> </a:t>
            </a:r>
            <a:r>
              <a:rPr lang="fr-FR" dirty="0" err="1"/>
              <a:t>esrat</a:t>
            </a:r>
            <a:r>
              <a:rPr lang="fr-FR" dirty="0"/>
              <a:t> </a:t>
            </a:r>
            <a:r>
              <a:rPr lang="fr-FR" dirty="0" err="1"/>
              <a:t>volupat</a:t>
            </a:r>
            <a:r>
              <a:rPr lang="fr-FR" dirty="0"/>
              <a:t>. </a:t>
            </a:r>
            <a:r>
              <a:rPr lang="fr-FR" dirty="0" err="1"/>
              <a:t>Uthe</a:t>
            </a:r>
            <a:r>
              <a:rPr lang="fr-FR" dirty="0"/>
              <a:t> </a:t>
            </a:r>
            <a:r>
              <a:rPr lang="fr-FR" dirty="0" err="1"/>
              <a:t>wisienim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a:t>
            </a:r>
            <a:r>
              <a:rPr lang="fr-FR" dirty="0"/>
              <a:t> </a:t>
            </a:r>
            <a:r>
              <a:rPr lang="fr-FR" dirty="0" err="1"/>
              <a:t>corper</a:t>
            </a:r>
            <a:r>
              <a:rPr lang="fr-FR" dirty="0"/>
              <a:t> </a:t>
            </a:r>
            <a:r>
              <a:rPr lang="fr-FR" dirty="0" err="1"/>
              <a:t>siscript</a:t>
            </a:r>
            <a:r>
              <a:rPr lang="fr-FR" dirty="0"/>
              <a:t> </a:t>
            </a:r>
            <a:r>
              <a:rPr lang="fr-FR" dirty="0" err="1"/>
              <a:t>loboris</a:t>
            </a:r>
            <a:r>
              <a:rPr lang="fr-FR" dirty="0"/>
              <a:t> </a:t>
            </a:r>
            <a:r>
              <a:rPr lang="fr-FR" dirty="0" err="1"/>
              <a:t>nisle</a:t>
            </a:r>
            <a:r>
              <a:rPr lang="fr-FR" dirty="0"/>
              <a:t>  </a:t>
            </a:r>
            <a:r>
              <a:rPr lang="fr-FR" dirty="0" err="1"/>
              <a:t>aliquipe</a:t>
            </a:r>
            <a:r>
              <a:rPr lang="fr-FR" dirty="0"/>
              <a:t> </a:t>
            </a:r>
            <a:r>
              <a:rPr lang="fr-FR" dirty="0" err="1"/>
              <a:t>exarat</a:t>
            </a:r>
            <a:r>
              <a:rPr lang="fr-FR" dirty="0"/>
              <a:t> </a:t>
            </a:r>
            <a:r>
              <a:rPr lang="fr-FR" dirty="0" err="1"/>
              <a:t>commodo</a:t>
            </a:r>
            <a:r>
              <a:rPr lang="fr-FR" dirty="0"/>
              <a:t> </a:t>
            </a:r>
            <a:r>
              <a:rPr lang="fr-FR" dirty="0" err="1"/>
              <a:t>consequat</a:t>
            </a:r>
            <a:r>
              <a:rPr lang="fr-FR" dirty="0"/>
              <a:t>. Duis </a:t>
            </a:r>
            <a:r>
              <a:rPr lang="fr-FR" dirty="0" err="1"/>
              <a:t>autem</a:t>
            </a:r>
            <a:r>
              <a:rPr lang="fr-FR" dirty="0"/>
              <a:t> </a:t>
            </a:r>
            <a:r>
              <a:rPr lang="fr-FR" dirty="0" err="1"/>
              <a:t>vel</a:t>
            </a:r>
            <a:r>
              <a:rPr lang="fr-FR" dirty="0"/>
              <a:t> </a:t>
            </a:r>
            <a:r>
              <a:rPr lang="fr-FR" dirty="0" err="1"/>
              <a:t>eurut</a:t>
            </a:r>
            <a:r>
              <a:rPr lang="fr-FR" dirty="0"/>
              <a:t> </a:t>
            </a:r>
            <a:r>
              <a:rPr lang="fr-FR" dirty="0" err="1"/>
              <a:t>iriurere</a:t>
            </a:r>
            <a:r>
              <a:rPr lang="fr-FR" dirty="0"/>
              <a:t> </a:t>
            </a:r>
            <a:r>
              <a:rPr lang="fr-FR" dirty="0" err="1"/>
              <a:t>dolor</a:t>
            </a:r>
            <a:r>
              <a:rPr lang="fr-FR" dirty="0"/>
              <a:t> in </a:t>
            </a:r>
            <a:r>
              <a:rPr lang="fr-FR" dirty="0" err="1"/>
              <a:t>hendrerit</a:t>
            </a:r>
            <a:r>
              <a:rPr lang="fr-FR" dirty="0"/>
              <a:t> </a:t>
            </a:r>
            <a:r>
              <a:rPr lang="fr-FR" dirty="0" err="1"/>
              <a:t>vulputate</a:t>
            </a:r>
            <a:r>
              <a:rPr lang="fr-FR" dirty="0"/>
              <a:t> </a:t>
            </a:r>
            <a:r>
              <a:rPr lang="fr-FR" dirty="0" err="1"/>
              <a:t>velit</a:t>
            </a:r>
            <a:r>
              <a:rPr lang="fr-FR" dirty="0"/>
              <a:t> esse </a:t>
            </a:r>
            <a:r>
              <a:rPr lang="fr-FR" dirty="0" err="1"/>
              <a:t>molestie</a:t>
            </a:r>
            <a:r>
              <a:rPr lang="fr-FR" dirty="0"/>
              <a:t> </a:t>
            </a:r>
            <a:r>
              <a:rPr lang="fr-FR" dirty="0" err="1"/>
              <a:t>consequat</a:t>
            </a:r>
            <a:r>
              <a:rPr lang="fr-FR" dirty="0"/>
              <a:t>, </a:t>
            </a:r>
            <a:r>
              <a:rPr lang="fr-FR" dirty="0" err="1"/>
              <a:t>vel</a:t>
            </a:r>
            <a:r>
              <a:rPr lang="fr-FR" dirty="0"/>
              <a:t> </a:t>
            </a:r>
            <a:r>
              <a:rPr lang="fr-FR" dirty="0" err="1"/>
              <a:t>illutram</a:t>
            </a:r>
            <a:r>
              <a:rPr lang="fr-FR"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endParaRPr lang="fr-FR" dirty="0"/>
          </a:p>
        </p:txBody>
      </p:sp>
      <p:sp>
        <p:nvSpPr>
          <p:cNvPr id="9" name="Espace réservé du texte 12">
            <a:extLst>
              <a:ext uri="{FF2B5EF4-FFF2-40B4-BE49-F238E27FC236}">
                <a16:creationId xmlns:a16="http://schemas.microsoft.com/office/drawing/2014/main" id="{230815ED-B976-E247-85FC-15AD16595F47}"/>
              </a:ext>
            </a:extLst>
          </p:cNvPr>
          <p:cNvSpPr>
            <a:spLocks noGrp="1"/>
          </p:cNvSpPr>
          <p:nvPr>
            <p:ph type="body" sz="quarter" idx="13" hasCustomPrompt="1"/>
          </p:nvPr>
        </p:nvSpPr>
        <p:spPr>
          <a:xfrm>
            <a:off x="1132424" y="1057596"/>
            <a:ext cx="1519504" cy="240765"/>
          </a:xfrm>
          <a:prstGeom prst="rect">
            <a:avLst/>
          </a:prstGeom>
        </p:spPr>
        <p:txBody>
          <a:bodyPr lIns="0" tIns="0" rIns="0" bIns="0"/>
          <a:lstStyle>
            <a:lvl1pPr marL="0" indent="0">
              <a:buFontTx/>
              <a:buNone/>
              <a:defRPr sz="1200" b="1">
                <a:solidFill>
                  <a:srgbClr val="452775"/>
                </a:solidFill>
                <a:highlight>
                  <a:srgbClr val="FFED3B"/>
                </a:highlight>
                <a:latin typeface="+mn-lt"/>
              </a:defRPr>
            </a:lvl1pPr>
          </a:lstStyle>
          <a:p>
            <a:pPr lvl="0"/>
            <a:r>
              <a:rPr lang="fr-FR" dirty="0"/>
              <a:t>CHAPITRE 3</a:t>
            </a:r>
          </a:p>
        </p:txBody>
      </p:sp>
      <p:sp>
        <p:nvSpPr>
          <p:cNvPr id="10" name="Espace réservé du texte 14">
            <a:extLst>
              <a:ext uri="{FF2B5EF4-FFF2-40B4-BE49-F238E27FC236}">
                <a16:creationId xmlns:a16="http://schemas.microsoft.com/office/drawing/2014/main" id="{9DB99E1B-BCB0-D646-878A-99CF9838C78E}"/>
              </a:ext>
            </a:extLst>
          </p:cNvPr>
          <p:cNvSpPr>
            <a:spLocks noGrp="1"/>
          </p:cNvSpPr>
          <p:nvPr>
            <p:ph type="body" sz="quarter" idx="14" hasCustomPrompt="1"/>
          </p:nvPr>
        </p:nvSpPr>
        <p:spPr>
          <a:xfrm>
            <a:off x="1109172" y="2157372"/>
            <a:ext cx="4633846" cy="711200"/>
          </a:xfrm>
          <a:prstGeom prst="rect">
            <a:avLst/>
          </a:prstGeom>
        </p:spPr>
        <p:txBody>
          <a:bodyPr lIns="0" tIns="0" rIns="0" bIns="0"/>
          <a:lstStyle>
            <a:lvl1pPr marL="0" indent="0">
              <a:buFontTx/>
              <a:buNone/>
              <a:defRPr sz="2700">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fr-FR" dirty="0" err="1"/>
              <a:t>Duismod</a:t>
            </a:r>
            <a:r>
              <a:rPr lang="fr-FR" dirty="0"/>
              <a:t> </a:t>
            </a:r>
            <a:r>
              <a:rPr lang="fr-FR" dirty="0" err="1"/>
              <a:t>tincidunt</a:t>
            </a:r>
            <a:r>
              <a:rPr lang="fr-FR" dirty="0"/>
              <a:t> ut </a:t>
            </a:r>
            <a:r>
              <a:rPr lang="fr-FR" dirty="0" err="1"/>
              <a:t>laore</a:t>
            </a:r>
            <a:r>
              <a:rPr lang="fr-FR" dirty="0"/>
              <a:t> et </a:t>
            </a:r>
            <a:r>
              <a:rPr lang="fr-FR" dirty="0" err="1"/>
              <a:t>reate</a:t>
            </a:r>
            <a:r>
              <a:rPr lang="fr-FR" dirty="0"/>
              <a:t> </a:t>
            </a:r>
            <a:r>
              <a:rPr lang="fr-FR" dirty="0" err="1"/>
              <a:t>dolore</a:t>
            </a:r>
            <a:r>
              <a:rPr lang="fr-FR" dirty="0"/>
              <a:t> magna</a:t>
            </a:r>
          </a:p>
        </p:txBody>
      </p:sp>
      <p:sp>
        <p:nvSpPr>
          <p:cNvPr id="11" name="Espace réservé du texte 17">
            <a:extLst>
              <a:ext uri="{FF2B5EF4-FFF2-40B4-BE49-F238E27FC236}">
                <a16:creationId xmlns:a16="http://schemas.microsoft.com/office/drawing/2014/main" id="{3CFDDCFF-D1EF-014E-88C6-B32C55881D04}"/>
              </a:ext>
            </a:extLst>
          </p:cNvPr>
          <p:cNvSpPr>
            <a:spLocks noGrp="1"/>
          </p:cNvSpPr>
          <p:nvPr>
            <p:ph type="body" sz="quarter" idx="15" hasCustomPrompt="1"/>
          </p:nvPr>
        </p:nvSpPr>
        <p:spPr>
          <a:xfrm>
            <a:off x="1132424" y="3064891"/>
            <a:ext cx="4610594" cy="2477183"/>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mj-lt"/>
              </a:defRPr>
            </a:lvl1pPr>
          </a:lstStyle>
          <a:p>
            <a:r>
              <a:rPr lang="fr-FR" dirty="0" err="1"/>
              <a:t>Areet</a:t>
            </a:r>
            <a:r>
              <a:rPr lang="fr-FR" dirty="0"/>
              <a:t> </a:t>
            </a:r>
            <a:r>
              <a:rPr lang="fr-FR" dirty="0" err="1"/>
              <a:t>dolore</a:t>
            </a:r>
            <a:r>
              <a:rPr lang="fr-FR" dirty="0"/>
              <a:t> magna </a:t>
            </a:r>
            <a:r>
              <a:rPr lang="fr-FR" dirty="0" err="1"/>
              <a:t>aliquam</a:t>
            </a:r>
            <a:r>
              <a:rPr lang="fr-FR" dirty="0"/>
              <a:t> </a:t>
            </a:r>
            <a:r>
              <a:rPr lang="fr-FR" dirty="0" err="1"/>
              <a:t>esrat</a:t>
            </a:r>
            <a:r>
              <a:rPr lang="fr-FR" dirty="0"/>
              <a:t> </a:t>
            </a:r>
            <a:r>
              <a:rPr lang="fr-FR" dirty="0" err="1"/>
              <a:t>volupat</a:t>
            </a:r>
            <a:r>
              <a:rPr lang="fr-FR" dirty="0"/>
              <a:t>. </a:t>
            </a:r>
            <a:r>
              <a:rPr lang="fr-FR" dirty="0" err="1"/>
              <a:t>Uthe</a:t>
            </a:r>
            <a:r>
              <a:rPr lang="fr-FR" dirty="0"/>
              <a:t> </a:t>
            </a:r>
            <a:r>
              <a:rPr lang="fr-FR" dirty="0" err="1"/>
              <a:t>wisienim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a:t>
            </a:r>
            <a:r>
              <a:rPr lang="fr-FR" dirty="0"/>
              <a:t> </a:t>
            </a:r>
            <a:r>
              <a:rPr lang="fr-FR" dirty="0" err="1"/>
              <a:t>corper</a:t>
            </a:r>
            <a:r>
              <a:rPr lang="fr-FR" dirty="0"/>
              <a:t> </a:t>
            </a:r>
            <a:r>
              <a:rPr lang="fr-FR" dirty="0" err="1"/>
              <a:t>siscript</a:t>
            </a:r>
            <a:r>
              <a:rPr lang="fr-FR" dirty="0"/>
              <a:t> </a:t>
            </a:r>
            <a:r>
              <a:rPr lang="fr-FR" dirty="0" err="1"/>
              <a:t>loboris</a:t>
            </a:r>
            <a:r>
              <a:rPr lang="fr-FR" dirty="0"/>
              <a:t> </a:t>
            </a:r>
            <a:r>
              <a:rPr lang="fr-FR" dirty="0" err="1"/>
              <a:t>nisle</a:t>
            </a:r>
            <a:r>
              <a:rPr lang="fr-FR" dirty="0"/>
              <a:t> et </a:t>
            </a:r>
            <a:r>
              <a:rPr lang="fr-FR" dirty="0" err="1"/>
              <a:t>aliquipe</a:t>
            </a:r>
            <a:r>
              <a:rPr lang="fr-FR" dirty="0"/>
              <a:t> </a:t>
            </a:r>
            <a:r>
              <a:rPr lang="fr-FR" dirty="0" err="1"/>
              <a:t>exarat</a:t>
            </a:r>
            <a:r>
              <a:rPr lang="fr-FR" dirty="0"/>
              <a:t> </a:t>
            </a:r>
            <a:r>
              <a:rPr lang="fr-FR" dirty="0" err="1"/>
              <a:t>commodo</a:t>
            </a:r>
            <a:r>
              <a:rPr lang="fr-FR" dirty="0"/>
              <a:t> </a:t>
            </a:r>
            <a:r>
              <a:rPr lang="fr-FR" dirty="0" err="1"/>
              <a:t>consequat</a:t>
            </a:r>
            <a:r>
              <a:rPr lang="fr-FR" dirty="0"/>
              <a:t>. Duis </a:t>
            </a:r>
            <a:r>
              <a:rPr lang="fr-FR" dirty="0" err="1"/>
              <a:t>autem</a:t>
            </a:r>
            <a:r>
              <a:rPr lang="fr-FR" dirty="0"/>
              <a:t> </a:t>
            </a:r>
            <a:r>
              <a:rPr lang="fr-FR" dirty="0" err="1"/>
              <a:t>vel</a:t>
            </a:r>
            <a:r>
              <a:rPr lang="fr-FR" dirty="0"/>
              <a:t> </a:t>
            </a:r>
            <a:r>
              <a:rPr lang="fr-FR" dirty="0" err="1"/>
              <a:t>eurut</a:t>
            </a:r>
            <a:r>
              <a:rPr lang="fr-FR" dirty="0"/>
              <a:t> </a:t>
            </a:r>
            <a:r>
              <a:rPr lang="fr-FR" dirty="0" err="1"/>
              <a:t>iriurere</a:t>
            </a:r>
            <a:r>
              <a:rPr lang="fr-FR" dirty="0"/>
              <a:t> </a:t>
            </a:r>
            <a:r>
              <a:rPr lang="fr-FR" dirty="0" err="1"/>
              <a:t>dolor</a:t>
            </a:r>
            <a:r>
              <a:rPr lang="fr-FR" dirty="0"/>
              <a:t> in </a:t>
            </a:r>
            <a:r>
              <a:rPr lang="fr-FR" dirty="0" err="1"/>
              <a:t>hendrerit</a:t>
            </a:r>
            <a:r>
              <a:rPr lang="fr-FR" dirty="0"/>
              <a:t> </a:t>
            </a:r>
            <a:r>
              <a:rPr lang="fr-FR" dirty="0" err="1"/>
              <a:t>vulputate</a:t>
            </a:r>
            <a:r>
              <a:rPr lang="fr-FR" dirty="0"/>
              <a:t> </a:t>
            </a:r>
            <a:r>
              <a:rPr lang="fr-FR" dirty="0" err="1"/>
              <a:t>velit</a:t>
            </a:r>
            <a:r>
              <a:rPr lang="fr-FR" dirty="0"/>
              <a:t> esse </a:t>
            </a:r>
            <a:r>
              <a:rPr lang="fr-FR" dirty="0" err="1"/>
              <a:t>molestie</a:t>
            </a:r>
            <a:r>
              <a:rPr lang="fr-FR" dirty="0"/>
              <a:t> </a:t>
            </a:r>
            <a:r>
              <a:rPr lang="fr-FR" dirty="0" err="1"/>
              <a:t>consequat</a:t>
            </a:r>
            <a:r>
              <a:rPr lang="fr-FR" dirty="0"/>
              <a:t>, </a:t>
            </a:r>
            <a:r>
              <a:rPr lang="fr-FR" dirty="0" err="1"/>
              <a:t>vel</a:t>
            </a:r>
            <a:r>
              <a:rPr lang="fr-FR" dirty="0"/>
              <a:t> </a:t>
            </a:r>
            <a:r>
              <a:rPr lang="fr-FR" dirty="0" err="1"/>
              <a:t>illutram</a:t>
            </a:r>
            <a:r>
              <a:rPr lang="fr-FR" dirty="0"/>
              <a:t>.</a:t>
            </a:r>
          </a:p>
          <a:p>
            <a:r>
              <a:rPr lang="fr-FR" dirty="0"/>
              <a:t>Aretha </a:t>
            </a:r>
            <a:r>
              <a:rPr lang="fr-FR" dirty="0" err="1"/>
              <a:t>dolores</a:t>
            </a:r>
            <a:r>
              <a:rPr lang="fr-FR" dirty="0"/>
              <a:t> </a:t>
            </a:r>
            <a:r>
              <a:rPr lang="fr-FR" dirty="0" err="1"/>
              <a:t>magnatissime</a:t>
            </a:r>
            <a:r>
              <a:rPr lang="fr-FR" dirty="0"/>
              <a:t> </a:t>
            </a:r>
            <a:r>
              <a:rPr lang="fr-FR" dirty="0" err="1"/>
              <a:t>liquinium</a:t>
            </a:r>
            <a:r>
              <a:rPr lang="fr-FR" dirty="0"/>
              <a:t> est of grasse. </a:t>
            </a:r>
            <a:r>
              <a:rPr lang="fr-FR" dirty="0" err="1"/>
              <a:t>Nilsime</a:t>
            </a:r>
            <a:r>
              <a:rPr lang="fr-FR" dirty="0"/>
              <a:t> son </a:t>
            </a:r>
            <a:r>
              <a:rPr lang="fr-FR" dirty="0" err="1"/>
              <a:t>errat</a:t>
            </a:r>
            <a:r>
              <a:rPr lang="fr-FR" dirty="0"/>
              <a:t> </a:t>
            </a:r>
            <a:r>
              <a:rPr lang="fr-FR" dirty="0" err="1"/>
              <a:t>misim</a:t>
            </a:r>
            <a:r>
              <a:rPr lang="fr-FR" dirty="0"/>
              <a:t> </a:t>
            </a:r>
            <a:r>
              <a:rPr lang="fr-FR" dirty="0" err="1"/>
              <a:t>della</a:t>
            </a:r>
            <a:r>
              <a:rPr lang="fr-FR" dirty="0"/>
              <a:t> minime face </a:t>
            </a:r>
            <a:r>
              <a:rPr lang="fr-FR" dirty="0" err="1"/>
              <a:t>derille</a:t>
            </a:r>
            <a:r>
              <a:rPr lang="fr-FR" dirty="0"/>
              <a:t> de </a:t>
            </a:r>
            <a:r>
              <a:rPr lang="fr-FR" dirty="0" err="1"/>
              <a:t>ratistes</a:t>
            </a:r>
            <a:r>
              <a:rPr lang="fr-FR" dirty="0"/>
              <a:t> </a:t>
            </a:r>
            <a:r>
              <a:rPr lang="fr-FR" dirty="0" err="1"/>
              <a:t>oloque</a:t>
            </a:r>
            <a:r>
              <a:rPr lang="fr-FR" dirty="0"/>
              <a:t> </a:t>
            </a:r>
            <a:r>
              <a:rPr lang="fr-FR" dirty="0" err="1"/>
              <a:t>velite</a:t>
            </a:r>
            <a:r>
              <a:rPr lang="fr-FR" dirty="0"/>
              <a:t> </a:t>
            </a:r>
            <a:r>
              <a:rPr lang="fr-FR" dirty="0" err="1"/>
              <a:t>hare</a:t>
            </a:r>
            <a:r>
              <a:rPr lang="fr-FR" dirty="0"/>
              <a:t> </a:t>
            </a:r>
            <a:r>
              <a:rPr lang="fr-FR" dirty="0" err="1"/>
              <a:t>buite</a:t>
            </a:r>
            <a:r>
              <a:rPr lang="fr-FR" dirty="0"/>
              <a:t> nec vergeture </a:t>
            </a:r>
            <a:r>
              <a:rPr lang="fr-FR" dirty="0" err="1"/>
              <a:t>vigourat</a:t>
            </a:r>
            <a:r>
              <a:rPr lang="fr-FR" dirty="0"/>
              <a:t> at de </a:t>
            </a:r>
            <a:r>
              <a:rPr lang="fr-FR" dirty="0" err="1"/>
              <a:t>julimiolim</a:t>
            </a:r>
            <a:r>
              <a:rPr lang="fr-FR" dirty="0"/>
              <a:t>.</a:t>
            </a:r>
          </a:p>
        </p:txBody>
      </p:sp>
      <p:sp>
        <p:nvSpPr>
          <p:cNvPr id="2" name="Titre 1">
            <a:extLst>
              <a:ext uri="{FF2B5EF4-FFF2-40B4-BE49-F238E27FC236}">
                <a16:creationId xmlns:a16="http://schemas.microsoft.com/office/drawing/2014/main" id="{4D30398B-583F-1C47-887D-A3CB435ED4AA}"/>
              </a:ext>
            </a:extLst>
          </p:cNvPr>
          <p:cNvSpPr>
            <a:spLocks noGrp="1"/>
          </p:cNvSpPr>
          <p:nvPr>
            <p:ph type="title" hasCustomPrompt="1"/>
          </p:nvPr>
        </p:nvSpPr>
        <p:spPr>
          <a:xfrm>
            <a:off x="1109172" y="1194357"/>
            <a:ext cx="4631907" cy="950801"/>
          </a:xfrm>
        </p:spPr>
        <p:txBody>
          <a:bodyPr/>
          <a:lstStyle>
            <a:lvl1pPr>
              <a:defRPr/>
            </a:lvl1pPr>
          </a:lstStyle>
          <a:p>
            <a:r>
              <a:rPr lang="fr-FR" dirty="0" err="1"/>
              <a:t>Suscripit</a:t>
            </a:r>
            <a:r>
              <a:rPr lang="fr-FR" dirty="0"/>
              <a:t> </a:t>
            </a:r>
            <a:r>
              <a:rPr lang="fr-FR" dirty="0" err="1"/>
              <a:t>lobortidart</a:t>
            </a:r>
            <a:r>
              <a:rPr lang="fr-FR" dirty="0"/>
              <a:t> </a:t>
            </a:r>
            <a:r>
              <a:rPr lang="fr-FR" dirty="0" err="1"/>
              <a:t>aliqup</a:t>
            </a:r>
            <a:r>
              <a:rPr lang="fr-FR" dirty="0"/>
              <a:t> </a:t>
            </a:r>
            <a:r>
              <a:rPr lang="fr-FR" dirty="0" err="1"/>
              <a:t>consequat</a:t>
            </a:r>
            <a:endParaRPr lang="fr-FR" dirty="0"/>
          </a:p>
        </p:txBody>
      </p:sp>
      <p:sp>
        <p:nvSpPr>
          <p:cNvPr id="13" name="ZoneTexte 12">
            <a:extLst>
              <a:ext uri="{FF2B5EF4-FFF2-40B4-BE49-F238E27FC236}">
                <a16:creationId xmlns:a16="http://schemas.microsoft.com/office/drawing/2014/main" id="{339D949D-6B6B-99E1-0BBB-9D2E24C8AF86}"/>
              </a:ext>
            </a:extLst>
          </p:cNvPr>
          <p:cNvSpPr txBox="1"/>
          <p:nvPr userDrawn="1"/>
        </p:nvSpPr>
        <p:spPr>
          <a:xfrm>
            <a:off x="11226800" y="6109770"/>
            <a:ext cx="711200" cy="338554"/>
          </a:xfrm>
          <a:prstGeom prst="rect">
            <a:avLst/>
          </a:prstGeom>
          <a:noFill/>
        </p:spPr>
        <p:txBody>
          <a:bodyPr wrap="square" rtlCol="0">
            <a:spAutoFit/>
          </a:bodyPr>
          <a:lstStyle/>
          <a:p>
            <a:pPr algn="ctr"/>
            <a:fld id="{ED072182-6D27-354C-885A-E3E127FAAF56}" type="slidenum">
              <a:rPr lang="fr-FR" sz="1600" smtClean="0">
                <a:solidFill>
                  <a:srgbClr val="452775"/>
                </a:solidFill>
              </a:rPr>
              <a:t>‹n°›</a:t>
            </a:fld>
            <a:endParaRPr lang="fr-FR" dirty="0">
              <a:solidFill>
                <a:srgbClr val="452775"/>
              </a:solidFill>
            </a:endParaRPr>
          </a:p>
        </p:txBody>
      </p:sp>
    </p:spTree>
    <p:extLst>
      <p:ext uri="{BB962C8B-B14F-4D97-AF65-F5344CB8AC3E}">
        <p14:creationId xmlns:p14="http://schemas.microsoft.com/office/powerpoint/2010/main" val="2282038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F288BE7-7E0C-2C9D-0D86-D8070C1137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61491ED-5C13-7A6F-7DAB-1746C6FF49D2}"/>
              </a:ext>
            </a:extLst>
          </p:cNvPr>
          <p:cNvSpPr>
            <a:spLocks noGrp="1"/>
          </p:cNvSpPr>
          <p:nvPr>
            <p:ph type="title" hasCustomPrompt="1"/>
          </p:nvPr>
        </p:nvSpPr>
        <p:spPr>
          <a:xfrm>
            <a:off x="232719" y="5514181"/>
            <a:ext cx="10515600" cy="1325563"/>
          </a:xfrm>
        </p:spPr>
        <p:txBody>
          <a:bodyPr/>
          <a:lstStyle>
            <a:lvl1pPr>
              <a:defRPr b="1" i="0">
                <a:solidFill>
                  <a:srgbClr val="462776"/>
                </a:solidFill>
                <a:latin typeface="+mn-lt"/>
              </a:defRPr>
            </a:lvl1pPr>
          </a:lstStyle>
          <a:p>
            <a:r>
              <a:rPr lang="fr-FR" dirty="0"/>
              <a:t>Sommaire</a:t>
            </a:r>
          </a:p>
        </p:txBody>
      </p:sp>
      <p:sp>
        <p:nvSpPr>
          <p:cNvPr id="20" name="Sous-titre 2">
            <a:extLst>
              <a:ext uri="{FF2B5EF4-FFF2-40B4-BE49-F238E27FC236}">
                <a16:creationId xmlns:a16="http://schemas.microsoft.com/office/drawing/2014/main" id="{86FF7035-56F8-CCE8-0721-74BFAD0D542C}"/>
              </a:ext>
            </a:extLst>
          </p:cNvPr>
          <p:cNvSpPr>
            <a:spLocks noGrp="1"/>
          </p:cNvSpPr>
          <p:nvPr>
            <p:ph type="subTitle" idx="19" hasCustomPrompt="1"/>
          </p:nvPr>
        </p:nvSpPr>
        <p:spPr>
          <a:xfrm>
            <a:off x="2559906" y="615624"/>
            <a:ext cx="3334265" cy="728195"/>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1" i="0">
                <a:solidFill>
                  <a:srgbClr val="462776"/>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Très grand titre du chapitre sur plusieurs lignes</a:t>
            </a:r>
          </a:p>
        </p:txBody>
      </p:sp>
      <p:sp>
        <p:nvSpPr>
          <p:cNvPr id="33" name="Espace réservé du texte 32">
            <a:extLst>
              <a:ext uri="{FF2B5EF4-FFF2-40B4-BE49-F238E27FC236}">
                <a16:creationId xmlns:a16="http://schemas.microsoft.com/office/drawing/2014/main" id="{9F1865E5-E273-E7AA-68C5-E3DBC2B926E8}"/>
              </a:ext>
            </a:extLst>
          </p:cNvPr>
          <p:cNvSpPr>
            <a:spLocks noGrp="1"/>
          </p:cNvSpPr>
          <p:nvPr>
            <p:ph type="body" sz="quarter" idx="20" hasCustomPrompt="1"/>
          </p:nvPr>
        </p:nvSpPr>
        <p:spPr>
          <a:xfrm>
            <a:off x="2559906" y="1351169"/>
            <a:ext cx="2592614" cy="784226"/>
          </a:xfrm>
        </p:spPr>
        <p:txBody>
          <a:bodyPr>
            <a:noAutofit/>
          </a:bodyPr>
          <a:lstStyle>
            <a:lvl1pPr marL="0" indent="0">
              <a:buNone/>
              <a:defRPr sz="1400">
                <a:solidFill>
                  <a:srgbClr val="462776"/>
                </a:solidFill>
                <a:latin typeface="+mn-lt"/>
              </a:defRPr>
            </a:lvl1pPr>
          </a:lstStyle>
          <a:p>
            <a:r>
              <a:rPr lang="fr-FR" dirty="0"/>
              <a:t>Aretha </a:t>
            </a:r>
            <a:r>
              <a:rPr lang="fr-FR" dirty="0" err="1"/>
              <a:t>dolores</a:t>
            </a:r>
            <a:r>
              <a:rPr lang="fr-FR" dirty="0"/>
              <a:t> </a:t>
            </a:r>
            <a:r>
              <a:rPr lang="fr-FR" dirty="0" err="1"/>
              <a:t>magnatissime</a:t>
            </a:r>
            <a:r>
              <a:rPr lang="fr-FR" dirty="0"/>
              <a:t> </a:t>
            </a:r>
            <a:r>
              <a:rPr lang="fr-FR" dirty="0" err="1"/>
              <a:t>liquinium</a:t>
            </a:r>
            <a:r>
              <a:rPr lang="fr-FR" dirty="0"/>
              <a:t> est of grasse. </a:t>
            </a:r>
            <a:r>
              <a:rPr lang="fr-FR" dirty="0" err="1"/>
              <a:t>Nilsime</a:t>
            </a:r>
            <a:r>
              <a:rPr lang="fr-FR" dirty="0"/>
              <a:t> son </a:t>
            </a:r>
            <a:r>
              <a:rPr lang="fr-FR" dirty="0" err="1"/>
              <a:t>errat</a:t>
            </a:r>
            <a:r>
              <a:rPr lang="fr-FR" dirty="0"/>
              <a:t> </a:t>
            </a:r>
            <a:r>
              <a:rPr lang="fr-FR" dirty="0" err="1"/>
              <a:t>misim</a:t>
            </a:r>
            <a:r>
              <a:rPr lang="fr-FR" dirty="0"/>
              <a:t> </a:t>
            </a:r>
            <a:r>
              <a:rPr lang="fr-FR" dirty="0" err="1"/>
              <a:t>della</a:t>
            </a:r>
            <a:r>
              <a:rPr lang="fr-FR" dirty="0"/>
              <a:t> minime</a:t>
            </a:r>
          </a:p>
        </p:txBody>
      </p:sp>
      <p:sp>
        <p:nvSpPr>
          <p:cNvPr id="35" name="Espace réservé du texte 32">
            <a:extLst>
              <a:ext uri="{FF2B5EF4-FFF2-40B4-BE49-F238E27FC236}">
                <a16:creationId xmlns:a16="http://schemas.microsoft.com/office/drawing/2014/main" id="{85517BA0-240A-FD19-F2CF-887522818DF6}"/>
              </a:ext>
            </a:extLst>
          </p:cNvPr>
          <p:cNvSpPr>
            <a:spLocks noGrp="1"/>
          </p:cNvSpPr>
          <p:nvPr>
            <p:ph type="body" sz="quarter" idx="21" hasCustomPrompt="1"/>
          </p:nvPr>
        </p:nvSpPr>
        <p:spPr>
          <a:xfrm>
            <a:off x="2559906" y="3107128"/>
            <a:ext cx="2592614" cy="784226"/>
          </a:xfrm>
        </p:spPr>
        <p:txBody>
          <a:bodyPr>
            <a:noAutofit/>
          </a:bodyPr>
          <a:lstStyle>
            <a:lvl1pPr marL="0" indent="0">
              <a:buNone/>
              <a:defRPr sz="1400">
                <a:solidFill>
                  <a:srgbClr val="462776"/>
                </a:solidFill>
                <a:latin typeface="+mn-lt"/>
              </a:defRPr>
            </a:lvl1pPr>
          </a:lstStyle>
          <a:p>
            <a:r>
              <a:rPr lang="fr-FR" dirty="0"/>
              <a:t>Aretha </a:t>
            </a:r>
            <a:r>
              <a:rPr lang="fr-FR" dirty="0" err="1"/>
              <a:t>dolores</a:t>
            </a:r>
            <a:r>
              <a:rPr lang="fr-FR" dirty="0"/>
              <a:t> </a:t>
            </a:r>
            <a:r>
              <a:rPr lang="fr-FR" dirty="0" err="1"/>
              <a:t>magnatissime</a:t>
            </a:r>
            <a:r>
              <a:rPr lang="fr-FR" dirty="0"/>
              <a:t> </a:t>
            </a:r>
            <a:r>
              <a:rPr lang="fr-FR" dirty="0" err="1"/>
              <a:t>liquinium</a:t>
            </a:r>
            <a:r>
              <a:rPr lang="fr-FR" dirty="0"/>
              <a:t> est of grasse. </a:t>
            </a:r>
            <a:r>
              <a:rPr lang="fr-FR" dirty="0" err="1"/>
              <a:t>Nilsime</a:t>
            </a:r>
            <a:r>
              <a:rPr lang="fr-FR" dirty="0"/>
              <a:t> son </a:t>
            </a:r>
            <a:r>
              <a:rPr lang="fr-FR" dirty="0" err="1"/>
              <a:t>errat</a:t>
            </a:r>
            <a:r>
              <a:rPr lang="fr-FR" dirty="0"/>
              <a:t> </a:t>
            </a:r>
            <a:r>
              <a:rPr lang="fr-FR" dirty="0" err="1"/>
              <a:t>misim</a:t>
            </a:r>
            <a:r>
              <a:rPr lang="fr-FR" dirty="0"/>
              <a:t> </a:t>
            </a:r>
            <a:r>
              <a:rPr lang="fr-FR" dirty="0" err="1"/>
              <a:t>della</a:t>
            </a:r>
            <a:r>
              <a:rPr lang="fr-FR" dirty="0"/>
              <a:t> minime</a:t>
            </a:r>
          </a:p>
        </p:txBody>
      </p:sp>
      <p:sp>
        <p:nvSpPr>
          <p:cNvPr id="37" name="Espace réservé du texte 32">
            <a:extLst>
              <a:ext uri="{FF2B5EF4-FFF2-40B4-BE49-F238E27FC236}">
                <a16:creationId xmlns:a16="http://schemas.microsoft.com/office/drawing/2014/main" id="{3477761F-12E8-2E52-3154-4669325D0CB1}"/>
              </a:ext>
            </a:extLst>
          </p:cNvPr>
          <p:cNvSpPr>
            <a:spLocks noGrp="1"/>
          </p:cNvSpPr>
          <p:nvPr>
            <p:ph type="body" sz="quarter" idx="22" hasCustomPrompt="1"/>
          </p:nvPr>
        </p:nvSpPr>
        <p:spPr>
          <a:xfrm>
            <a:off x="2559906" y="4863087"/>
            <a:ext cx="2592614" cy="784226"/>
          </a:xfrm>
        </p:spPr>
        <p:txBody>
          <a:bodyPr>
            <a:noAutofit/>
          </a:bodyPr>
          <a:lstStyle>
            <a:lvl1pPr marL="0" indent="0">
              <a:buNone/>
              <a:defRPr sz="1400">
                <a:solidFill>
                  <a:srgbClr val="462776"/>
                </a:solidFill>
                <a:latin typeface="+mn-lt"/>
              </a:defRPr>
            </a:lvl1pPr>
          </a:lstStyle>
          <a:p>
            <a:r>
              <a:rPr lang="fr-FR" dirty="0"/>
              <a:t>Aretha </a:t>
            </a:r>
            <a:r>
              <a:rPr lang="fr-FR" dirty="0" err="1"/>
              <a:t>dolores</a:t>
            </a:r>
            <a:r>
              <a:rPr lang="fr-FR" dirty="0"/>
              <a:t> </a:t>
            </a:r>
            <a:r>
              <a:rPr lang="fr-FR" dirty="0" err="1"/>
              <a:t>magnatissime</a:t>
            </a:r>
            <a:r>
              <a:rPr lang="fr-FR" dirty="0"/>
              <a:t> </a:t>
            </a:r>
            <a:r>
              <a:rPr lang="fr-FR" dirty="0" err="1"/>
              <a:t>liquinium</a:t>
            </a:r>
            <a:r>
              <a:rPr lang="fr-FR" dirty="0"/>
              <a:t> est of grasse. </a:t>
            </a:r>
            <a:r>
              <a:rPr lang="fr-FR" dirty="0" err="1"/>
              <a:t>Nilsime</a:t>
            </a:r>
            <a:r>
              <a:rPr lang="fr-FR" dirty="0"/>
              <a:t> son </a:t>
            </a:r>
            <a:r>
              <a:rPr lang="fr-FR" dirty="0" err="1"/>
              <a:t>errat</a:t>
            </a:r>
            <a:r>
              <a:rPr lang="fr-FR" dirty="0"/>
              <a:t> </a:t>
            </a:r>
            <a:r>
              <a:rPr lang="fr-FR" dirty="0" err="1"/>
              <a:t>misim</a:t>
            </a:r>
            <a:r>
              <a:rPr lang="fr-FR" dirty="0"/>
              <a:t> </a:t>
            </a:r>
            <a:r>
              <a:rPr lang="fr-FR" dirty="0" err="1"/>
              <a:t>della</a:t>
            </a:r>
            <a:r>
              <a:rPr lang="fr-FR" dirty="0"/>
              <a:t> minime</a:t>
            </a:r>
          </a:p>
        </p:txBody>
      </p:sp>
      <p:sp>
        <p:nvSpPr>
          <p:cNvPr id="45" name="Espace réservé du texte 44">
            <a:extLst>
              <a:ext uri="{FF2B5EF4-FFF2-40B4-BE49-F238E27FC236}">
                <a16:creationId xmlns:a16="http://schemas.microsoft.com/office/drawing/2014/main" id="{FDC947FE-92DB-4DEA-5B04-5EF9EC4D08C9}"/>
              </a:ext>
            </a:extLst>
          </p:cNvPr>
          <p:cNvSpPr>
            <a:spLocks noGrp="1"/>
          </p:cNvSpPr>
          <p:nvPr>
            <p:ph type="body" sz="quarter" idx="25" hasCustomPrompt="1"/>
          </p:nvPr>
        </p:nvSpPr>
        <p:spPr>
          <a:xfrm>
            <a:off x="2559906" y="2355644"/>
            <a:ext cx="3334265" cy="728663"/>
          </a:xfrm>
        </p:spPr>
        <p:txBody>
          <a:bodyPr>
            <a:noAutofit/>
          </a:bodyPr>
          <a:lstStyle>
            <a:lvl1pPr marL="0" indent="0">
              <a:buNone/>
              <a:defRPr sz="2000" b="1">
                <a:solidFill>
                  <a:srgbClr val="462776"/>
                </a:solidFill>
                <a:latin typeface="+mn-lt"/>
              </a:defRPr>
            </a:lvl1pPr>
          </a:lstStyle>
          <a:p>
            <a:pPr lvl="0"/>
            <a:r>
              <a:rPr lang="fr-FR" dirty="0"/>
              <a:t>Très grand titre du chapitre sur plusieurs lignes</a:t>
            </a:r>
          </a:p>
        </p:txBody>
      </p:sp>
      <p:sp>
        <p:nvSpPr>
          <p:cNvPr id="47" name="Espace réservé du texte 46">
            <a:extLst>
              <a:ext uri="{FF2B5EF4-FFF2-40B4-BE49-F238E27FC236}">
                <a16:creationId xmlns:a16="http://schemas.microsoft.com/office/drawing/2014/main" id="{DFD6E348-9761-54A1-67E2-41DA8AECE55A}"/>
              </a:ext>
            </a:extLst>
          </p:cNvPr>
          <p:cNvSpPr>
            <a:spLocks noGrp="1"/>
          </p:cNvSpPr>
          <p:nvPr>
            <p:ph type="body" sz="quarter" idx="26" hasCustomPrompt="1"/>
          </p:nvPr>
        </p:nvSpPr>
        <p:spPr>
          <a:xfrm>
            <a:off x="2559906" y="4084758"/>
            <a:ext cx="3333533" cy="740835"/>
          </a:xfrm>
        </p:spPr>
        <p:txBody>
          <a:bodyPr>
            <a:noAutofit/>
          </a:bodyPr>
          <a:lstStyle>
            <a:lvl1pPr marL="0" indent="0">
              <a:buNone/>
              <a:defRPr sz="2000" b="1">
                <a:solidFill>
                  <a:srgbClr val="462776"/>
                </a:solidFill>
                <a:latin typeface="+mn-lt"/>
              </a:defRPr>
            </a:lvl1pPr>
          </a:lstStyle>
          <a:p>
            <a:pPr lvl="0"/>
            <a:r>
              <a:rPr lang="fr-FR" dirty="0"/>
              <a:t>Très grand titre du chapitre sur plusieurs lignes</a:t>
            </a:r>
          </a:p>
        </p:txBody>
      </p:sp>
      <p:sp>
        <p:nvSpPr>
          <p:cNvPr id="3" name="Sous-titre 4">
            <a:extLst>
              <a:ext uri="{FF2B5EF4-FFF2-40B4-BE49-F238E27FC236}">
                <a16:creationId xmlns:a16="http://schemas.microsoft.com/office/drawing/2014/main" id="{F29F6A25-F731-5D37-824B-36DEF88629A4}"/>
              </a:ext>
            </a:extLst>
          </p:cNvPr>
          <p:cNvSpPr txBox="1">
            <a:spLocks/>
          </p:cNvSpPr>
          <p:nvPr userDrawn="1"/>
        </p:nvSpPr>
        <p:spPr>
          <a:xfrm>
            <a:off x="4381729" y="6519514"/>
            <a:ext cx="3428542" cy="38939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1200" dirty="0">
                <a:solidFill>
                  <a:srgbClr val="412B72"/>
                </a:solidFill>
              </a:rPr>
              <a:t>Les 3èmes </a:t>
            </a:r>
            <a:r>
              <a:rPr lang="fr-FR" sz="1200" b="1" dirty="0">
                <a:solidFill>
                  <a:srgbClr val="412B72"/>
                </a:solidFill>
              </a:rPr>
              <a:t>Trophées</a:t>
            </a:r>
            <a:r>
              <a:rPr lang="fr-FR" sz="1200" dirty="0">
                <a:solidFill>
                  <a:srgbClr val="412B72"/>
                </a:solidFill>
              </a:rPr>
              <a:t> de l’innovation du </a:t>
            </a:r>
            <a:r>
              <a:rPr lang="fr-FR" sz="1200" b="1" dirty="0" err="1">
                <a:solidFill>
                  <a:srgbClr val="412B72"/>
                </a:solidFill>
              </a:rPr>
              <a:t>WinLab</a:t>
            </a:r>
            <a:r>
              <a:rPr lang="fr-FR" sz="1200" b="1" dirty="0">
                <a:solidFill>
                  <a:srgbClr val="412B72"/>
                </a:solidFill>
              </a:rPr>
              <a:t>’</a:t>
            </a:r>
          </a:p>
        </p:txBody>
      </p:sp>
      <p:sp>
        <p:nvSpPr>
          <p:cNvPr id="5" name="Espace réservé du texte 3">
            <a:extLst>
              <a:ext uri="{FF2B5EF4-FFF2-40B4-BE49-F238E27FC236}">
                <a16:creationId xmlns:a16="http://schemas.microsoft.com/office/drawing/2014/main" id="{6004FC51-EC5A-4D5F-5E5A-D0F097428D3E}"/>
              </a:ext>
            </a:extLst>
          </p:cNvPr>
          <p:cNvSpPr>
            <a:spLocks noGrp="1"/>
          </p:cNvSpPr>
          <p:nvPr>
            <p:ph type="body" sz="half" idx="14" hasCustomPrompt="1"/>
          </p:nvPr>
        </p:nvSpPr>
        <p:spPr>
          <a:xfrm>
            <a:off x="8221358" y="615624"/>
            <a:ext cx="2508422" cy="4880301"/>
          </a:xfrm>
        </p:spPr>
        <p:txBody>
          <a:bodyPr>
            <a:normAutofit/>
          </a:bodyPr>
          <a:lstStyle>
            <a:lvl1pPr marL="0" indent="0">
              <a:buNone/>
              <a:defRPr sz="2800" b="1" i="1">
                <a:solidFill>
                  <a:srgbClr val="46277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Citation d’une seule phrase</a:t>
            </a:r>
          </a:p>
        </p:txBody>
      </p:sp>
    </p:spTree>
    <p:extLst>
      <p:ext uri="{BB962C8B-B14F-4D97-AF65-F5344CB8AC3E}">
        <p14:creationId xmlns:p14="http://schemas.microsoft.com/office/powerpoint/2010/main" val="3345385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BF34D395-B2F0-E144-4D28-76FE39462D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3D5E7483-5F73-820E-3F0D-90FC347BFE1E}"/>
              </a:ext>
            </a:extLst>
          </p:cNvPr>
          <p:cNvSpPr>
            <a:spLocks noGrp="1"/>
          </p:cNvSpPr>
          <p:nvPr>
            <p:ph type="title" hasCustomPrompt="1"/>
          </p:nvPr>
        </p:nvSpPr>
        <p:spPr>
          <a:xfrm>
            <a:off x="5560542" y="2384853"/>
            <a:ext cx="5786908" cy="2177621"/>
          </a:xfrm>
        </p:spPr>
        <p:txBody>
          <a:bodyPr anchor="b"/>
          <a:lstStyle>
            <a:lvl1pPr>
              <a:defRPr sz="6000">
                <a:latin typeface="+mn-lt"/>
              </a:defRPr>
            </a:lvl1pPr>
          </a:lstStyle>
          <a:p>
            <a:r>
              <a:rPr lang="fr-FR" dirty="0"/>
              <a:t>Très grand titre du chapitre sur plusieurs lignes</a:t>
            </a:r>
          </a:p>
        </p:txBody>
      </p:sp>
      <p:sp>
        <p:nvSpPr>
          <p:cNvPr id="3" name="Espace réservé du texte 2">
            <a:extLst>
              <a:ext uri="{FF2B5EF4-FFF2-40B4-BE49-F238E27FC236}">
                <a16:creationId xmlns:a16="http://schemas.microsoft.com/office/drawing/2014/main" id="{61746E21-A69E-97C8-0A60-1C355CD0F07F}"/>
              </a:ext>
            </a:extLst>
          </p:cNvPr>
          <p:cNvSpPr>
            <a:spLocks noGrp="1"/>
          </p:cNvSpPr>
          <p:nvPr>
            <p:ph type="body" idx="1" hasCustomPrompt="1"/>
          </p:nvPr>
        </p:nvSpPr>
        <p:spPr>
          <a:xfrm>
            <a:off x="5560540" y="4589463"/>
            <a:ext cx="5786909" cy="1500187"/>
          </a:xfrm>
        </p:spPr>
        <p:txBody>
          <a:bodyPr/>
          <a:lstStyle>
            <a:lvl1pPr marL="0" indent="0">
              <a:buNone/>
              <a:defRPr sz="2400">
                <a:solidFill>
                  <a:srgbClr val="462776"/>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Sous-titre du chapitre très long sur plusieurs lignes</a:t>
            </a:r>
          </a:p>
        </p:txBody>
      </p:sp>
      <p:sp>
        <p:nvSpPr>
          <p:cNvPr id="5" name="Sous-titre 4">
            <a:extLst>
              <a:ext uri="{FF2B5EF4-FFF2-40B4-BE49-F238E27FC236}">
                <a16:creationId xmlns:a16="http://schemas.microsoft.com/office/drawing/2014/main" id="{5C42C65E-4326-039C-F63C-952FF9CE970C}"/>
              </a:ext>
            </a:extLst>
          </p:cNvPr>
          <p:cNvSpPr txBox="1">
            <a:spLocks/>
          </p:cNvSpPr>
          <p:nvPr userDrawn="1"/>
        </p:nvSpPr>
        <p:spPr>
          <a:xfrm>
            <a:off x="4381729" y="6519514"/>
            <a:ext cx="3428542" cy="38939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1200" dirty="0">
                <a:solidFill>
                  <a:srgbClr val="FDED4F"/>
                </a:solidFill>
              </a:rPr>
              <a:t>Les 3èmes </a:t>
            </a:r>
            <a:r>
              <a:rPr lang="fr-FR" sz="1200" b="1" dirty="0">
                <a:solidFill>
                  <a:srgbClr val="FDED4F"/>
                </a:solidFill>
              </a:rPr>
              <a:t>Trophées</a:t>
            </a:r>
            <a:r>
              <a:rPr lang="fr-FR" sz="1200" dirty="0">
                <a:solidFill>
                  <a:srgbClr val="FDED4F"/>
                </a:solidFill>
              </a:rPr>
              <a:t> de l’innovation du </a:t>
            </a:r>
            <a:r>
              <a:rPr lang="fr-FR" sz="1200" b="1" dirty="0" err="1">
                <a:solidFill>
                  <a:srgbClr val="FDED4F"/>
                </a:solidFill>
              </a:rPr>
              <a:t>WinLab</a:t>
            </a:r>
            <a:r>
              <a:rPr lang="fr-FR" sz="1200" b="1" dirty="0">
                <a:solidFill>
                  <a:srgbClr val="FDED4F"/>
                </a:solidFill>
              </a:rPr>
              <a:t>’</a:t>
            </a:r>
          </a:p>
        </p:txBody>
      </p:sp>
    </p:spTree>
    <p:extLst>
      <p:ext uri="{BB962C8B-B14F-4D97-AF65-F5344CB8AC3E}">
        <p14:creationId xmlns:p14="http://schemas.microsoft.com/office/powerpoint/2010/main" val="525087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12C004AC-9064-AD84-8C63-A29EEADEE8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C7DC5C57-55DE-7B0D-50CF-5EE2EB2DC433}"/>
              </a:ext>
            </a:extLst>
          </p:cNvPr>
          <p:cNvSpPr>
            <a:spLocks noGrp="1"/>
          </p:cNvSpPr>
          <p:nvPr>
            <p:ph type="title" hasCustomPrompt="1"/>
          </p:nvPr>
        </p:nvSpPr>
        <p:spPr>
          <a:xfrm>
            <a:off x="838200" y="365125"/>
            <a:ext cx="3536092" cy="1325563"/>
          </a:xfrm>
        </p:spPr>
        <p:txBody>
          <a:bodyPr>
            <a:normAutofit/>
          </a:bodyPr>
          <a:lstStyle>
            <a:lvl1pPr>
              <a:defRPr sz="3600">
                <a:latin typeface="+mn-lt"/>
              </a:defRPr>
            </a:lvl1pPr>
          </a:lstStyle>
          <a:p>
            <a:r>
              <a:rPr lang="fr-FR" dirty="0"/>
              <a:t>Titre de la partie </a:t>
            </a:r>
          </a:p>
        </p:txBody>
      </p:sp>
      <p:sp>
        <p:nvSpPr>
          <p:cNvPr id="3" name="Espace réservé du contenu 2">
            <a:extLst>
              <a:ext uri="{FF2B5EF4-FFF2-40B4-BE49-F238E27FC236}">
                <a16:creationId xmlns:a16="http://schemas.microsoft.com/office/drawing/2014/main" id="{B6E2C190-5CCC-4420-A023-C45545985460}"/>
              </a:ext>
            </a:extLst>
          </p:cNvPr>
          <p:cNvSpPr>
            <a:spLocks noGrp="1"/>
          </p:cNvSpPr>
          <p:nvPr>
            <p:ph sz="half" idx="1"/>
          </p:nvPr>
        </p:nvSpPr>
        <p:spPr>
          <a:xfrm>
            <a:off x="838200" y="2335427"/>
            <a:ext cx="3400168" cy="3841536"/>
          </a:xfrm>
        </p:spPr>
        <p:txBody>
          <a:bodyPr/>
          <a:lstStyle>
            <a:lvl1pPr>
              <a:defRPr>
                <a:solidFill>
                  <a:srgbClr val="462776"/>
                </a:solidFill>
                <a:latin typeface="+mn-lt"/>
              </a:defRPr>
            </a:lvl1pPr>
            <a:lvl2pPr>
              <a:defRPr>
                <a:solidFill>
                  <a:srgbClr val="462776"/>
                </a:solidFill>
                <a:latin typeface="+mn-lt"/>
              </a:defRPr>
            </a:lvl2pPr>
            <a:lvl3pPr>
              <a:defRPr>
                <a:solidFill>
                  <a:srgbClr val="462776"/>
                </a:solidFill>
                <a:latin typeface="+mn-lt"/>
              </a:defRPr>
            </a:lvl3pPr>
            <a:lvl4pPr>
              <a:defRPr>
                <a:solidFill>
                  <a:srgbClr val="462776"/>
                </a:solidFill>
                <a:latin typeface="+mn-lt"/>
              </a:defRPr>
            </a:lvl4pPr>
            <a:lvl5pPr>
              <a:defRPr>
                <a:solidFill>
                  <a:srgbClr val="462776"/>
                </a:solidFill>
                <a:latin typeface="+mn-lt"/>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a:extLst>
              <a:ext uri="{FF2B5EF4-FFF2-40B4-BE49-F238E27FC236}">
                <a16:creationId xmlns:a16="http://schemas.microsoft.com/office/drawing/2014/main" id="{1DE66343-4661-6681-199C-3B98F5BE3FA1}"/>
              </a:ext>
            </a:extLst>
          </p:cNvPr>
          <p:cNvSpPr>
            <a:spLocks noGrp="1"/>
          </p:cNvSpPr>
          <p:nvPr>
            <p:ph sz="half" idx="2" hasCustomPrompt="1"/>
          </p:nvPr>
        </p:nvSpPr>
        <p:spPr>
          <a:xfrm>
            <a:off x="6172200" y="1825625"/>
            <a:ext cx="5181600" cy="4351338"/>
          </a:xfrm>
        </p:spPr>
        <p:txBody>
          <a:bodyPr/>
          <a:lstStyle>
            <a:lvl1pPr marL="0" indent="0">
              <a:buNone/>
              <a:defRPr>
                <a:latin typeface="+mn-lt"/>
              </a:defRPr>
            </a:lvl1pPr>
          </a:lstStyle>
          <a:p>
            <a:pPr lvl="0"/>
            <a:r>
              <a:rPr lang="fr-FR" dirty="0"/>
              <a:t>Image</a:t>
            </a:r>
          </a:p>
        </p:txBody>
      </p:sp>
      <p:cxnSp>
        <p:nvCxnSpPr>
          <p:cNvPr id="11" name="Connecteur droit 10">
            <a:extLst>
              <a:ext uri="{FF2B5EF4-FFF2-40B4-BE49-F238E27FC236}">
                <a16:creationId xmlns:a16="http://schemas.microsoft.com/office/drawing/2014/main" id="{59E8C0DC-3C82-A03B-7096-EDB1656D1324}"/>
              </a:ext>
            </a:extLst>
          </p:cNvPr>
          <p:cNvCxnSpPr/>
          <p:nvPr userDrawn="1"/>
        </p:nvCxnSpPr>
        <p:spPr>
          <a:xfrm>
            <a:off x="838200" y="1876042"/>
            <a:ext cx="3536092" cy="0"/>
          </a:xfrm>
          <a:prstGeom prst="line">
            <a:avLst/>
          </a:prstGeom>
          <a:ln w="12700">
            <a:solidFill>
              <a:srgbClr val="FDED4F"/>
            </a:solidFill>
          </a:ln>
        </p:spPr>
        <p:style>
          <a:lnRef idx="1">
            <a:schemeClr val="accent1"/>
          </a:lnRef>
          <a:fillRef idx="0">
            <a:schemeClr val="accent1"/>
          </a:fillRef>
          <a:effectRef idx="0">
            <a:schemeClr val="accent1"/>
          </a:effectRef>
          <a:fontRef idx="minor">
            <a:schemeClr val="tx1"/>
          </a:fontRef>
        </p:style>
      </p:cxnSp>
      <p:sp>
        <p:nvSpPr>
          <p:cNvPr id="6" name="Sous-titre 4">
            <a:extLst>
              <a:ext uri="{FF2B5EF4-FFF2-40B4-BE49-F238E27FC236}">
                <a16:creationId xmlns:a16="http://schemas.microsoft.com/office/drawing/2014/main" id="{C5D57BCE-A871-3CEA-C176-346C6D0CADC2}"/>
              </a:ext>
            </a:extLst>
          </p:cNvPr>
          <p:cNvSpPr txBox="1">
            <a:spLocks/>
          </p:cNvSpPr>
          <p:nvPr userDrawn="1"/>
        </p:nvSpPr>
        <p:spPr>
          <a:xfrm>
            <a:off x="4381729" y="6519514"/>
            <a:ext cx="3428542" cy="38939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1200" dirty="0">
                <a:solidFill>
                  <a:srgbClr val="412B72"/>
                </a:solidFill>
              </a:rPr>
              <a:t>Les 3èmes </a:t>
            </a:r>
            <a:r>
              <a:rPr lang="fr-FR" sz="1200" b="1" dirty="0">
                <a:solidFill>
                  <a:srgbClr val="412B72"/>
                </a:solidFill>
              </a:rPr>
              <a:t>Trophées</a:t>
            </a:r>
            <a:r>
              <a:rPr lang="fr-FR" sz="1200" dirty="0">
                <a:solidFill>
                  <a:srgbClr val="412B72"/>
                </a:solidFill>
              </a:rPr>
              <a:t> de l’innovation du </a:t>
            </a:r>
            <a:r>
              <a:rPr lang="fr-FR" sz="1200" b="1" dirty="0" err="1">
                <a:solidFill>
                  <a:srgbClr val="412B72"/>
                </a:solidFill>
              </a:rPr>
              <a:t>WinLab</a:t>
            </a:r>
            <a:r>
              <a:rPr lang="fr-FR" sz="1200" b="1" dirty="0">
                <a:solidFill>
                  <a:srgbClr val="412B72"/>
                </a:solidFill>
              </a:rPr>
              <a:t>’</a:t>
            </a:r>
          </a:p>
        </p:txBody>
      </p:sp>
    </p:spTree>
    <p:extLst>
      <p:ext uri="{BB962C8B-B14F-4D97-AF65-F5344CB8AC3E}">
        <p14:creationId xmlns:p14="http://schemas.microsoft.com/office/powerpoint/2010/main" val="1977366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D877F3AA-F08C-AC0C-1E41-0804F12834A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FF50F69-00F8-048E-35D0-18B997343E19}"/>
              </a:ext>
            </a:extLst>
          </p:cNvPr>
          <p:cNvSpPr>
            <a:spLocks noGrp="1"/>
          </p:cNvSpPr>
          <p:nvPr>
            <p:ph type="title" hasCustomPrompt="1"/>
          </p:nvPr>
        </p:nvSpPr>
        <p:spPr>
          <a:xfrm>
            <a:off x="714632" y="587547"/>
            <a:ext cx="6843329" cy="1325563"/>
          </a:xfrm>
        </p:spPr>
        <p:txBody>
          <a:bodyPr>
            <a:normAutofit/>
          </a:bodyPr>
          <a:lstStyle>
            <a:lvl1pPr>
              <a:defRPr sz="3600" b="1">
                <a:latin typeface="+mn-lt"/>
              </a:defRPr>
            </a:lvl1pPr>
          </a:lstStyle>
          <a:p>
            <a:r>
              <a:rPr lang="fr-FR" dirty="0"/>
              <a:t>Très grand titre de slide</a:t>
            </a:r>
            <a:br>
              <a:rPr lang="fr-FR" dirty="0"/>
            </a:br>
            <a:r>
              <a:rPr lang="fr-FR" dirty="0"/>
              <a:t>sur plusieurs lignes</a:t>
            </a:r>
          </a:p>
        </p:txBody>
      </p:sp>
      <p:sp>
        <p:nvSpPr>
          <p:cNvPr id="8" name="Espace réservé du texte 3">
            <a:extLst>
              <a:ext uri="{FF2B5EF4-FFF2-40B4-BE49-F238E27FC236}">
                <a16:creationId xmlns:a16="http://schemas.microsoft.com/office/drawing/2014/main" id="{23DED944-679C-4AE5-87A7-8CA203EF7B94}"/>
              </a:ext>
            </a:extLst>
          </p:cNvPr>
          <p:cNvSpPr>
            <a:spLocks noGrp="1"/>
          </p:cNvSpPr>
          <p:nvPr>
            <p:ph type="body" sz="half" idx="2" hasCustomPrompt="1"/>
          </p:nvPr>
        </p:nvSpPr>
        <p:spPr>
          <a:xfrm>
            <a:off x="714632" y="2360140"/>
            <a:ext cx="6687065" cy="741405"/>
          </a:xfrm>
        </p:spPr>
        <p:txBody>
          <a:bodyPr/>
          <a:lstStyle>
            <a:lvl1pPr marL="0" indent="0">
              <a:buNone/>
              <a:defRPr sz="1600" b="1">
                <a:solidFill>
                  <a:srgbClr val="46277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Chapô de la slide</a:t>
            </a:r>
          </a:p>
        </p:txBody>
      </p:sp>
      <p:sp>
        <p:nvSpPr>
          <p:cNvPr id="9" name="Espace réservé du texte 3">
            <a:extLst>
              <a:ext uri="{FF2B5EF4-FFF2-40B4-BE49-F238E27FC236}">
                <a16:creationId xmlns:a16="http://schemas.microsoft.com/office/drawing/2014/main" id="{9D3E0B14-8503-6787-4A14-D483BAAC55D3}"/>
              </a:ext>
            </a:extLst>
          </p:cNvPr>
          <p:cNvSpPr>
            <a:spLocks noGrp="1"/>
          </p:cNvSpPr>
          <p:nvPr>
            <p:ph type="body" sz="half" idx="10" hasCustomPrompt="1"/>
          </p:nvPr>
        </p:nvSpPr>
        <p:spPr>
          <a:xfrm>
            <a:off x="714632" y="3896496"/>
            <a:ext cx="3153034" cy="2059461"/>
          </a:xfrm>
        </p:spPr>
        <p:txBody>
          <a:bodyPr>
            <a:normAutofit/>
          </a:bodyPr>
          <a:lstStyle>
            <a:lvl1pPr marL="0" indent="0">
              <a:buNone/>
              <a:defRPr sz="1200" b="0">
                <a:solidFill>
                  <a:srgbClr val="46277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dirty="0" err="1"/>
              <a:t>Areet</a:t>
            </a:r>
            <a:r>
              <a:rPr lang="fr-FR" dirty="0"/>
              <a:t> </a:t>
            </a:r>
            <a:r>
              <a:rPr lang="fr-FR" dirty="0" err="1"/>
              <a:t>dolore</a:t>
            </a:r>
            <a:r>
              <a:rPr lang="fr-FR" dirty="0"/>
              <a:t> magna </a:t>
            </a:r>
            <a:r>
              <a:rPr lang="fr-FR" dirty="0" err="1"/>
              <a:t>aliquam</a:t>
            </a:r>
            <a:r>
              <a:rPr lang="fr-FR" dirty="0"/>
              <a:t> </a:t>
            </a:r>
            <a:r>
              <a:rPr lang="fr-FR" dirty="0" err="1"/>
              <a:t>esrat</a:t>
            </a:r>
            <a:r>
              <a:rPr lang="fr-FR" dirty="0"/>
              <a:t> </a:t>
            </a:r>
            <a:r>
              <a:rPr lang="fr-FR" dirty="0" err="1"/>
              <a:t>volupat</a:t>
            </a:r>
            <a:r>
              <a:rPr lang="fr-FR" dirty="0"/>
              <a:t>. </a:t>
            </a:r>
            <a:r>
              <a:rPr lang="fr-FR" dirty="0" err="1"/>
              <a:t>Uthe</a:t>
            </a:r>
            <a:r>
              <a:rPr lang="fr-FR" dirty="0"/>
              <a:t> </a:t>
            </a:r>
            <a:r>
              <a:rPr lang="fr-FR" dirty="0" err="1"/>
              <a:t>wisienim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a:t>
            </a:r>
            <a:r>
              <a:rPr lang="fr-FR" dirty="0"/>
              <a:t> </a:t>
            </a:r>
            <a:r>
              <a:rPr lang="fr-FR" dirty="0" err="1"/>
              <a:t>corper</a:t>
            </a:r>
            <a:r>
              <a:rPr lang="fr-FR" dirty="0"/>
              <a:t> </a:t>
            </a:r>
            <a:r>
              <a:rPr lang="fr-FR" dirty="0" err="1"/>
              <a:t>siscript</a:t>
            </a:r>
            <a:r>
              <a:rPr lang="fr-FR" dirty="0"/>
              <a:t> </a:t>
            </a:r>
            <a:r>
              <a:rPr lang="fr-FR" dirty="0" err="1"/>
              <a:t>loboris</a:t>
            </a:r>
            <a:r>
              <a:rPr lang="fr-FR" dirty="0"/>
              <a:t> </a:t>
            </a:r>
            <a:r>
              <a:rPr lang="fr-FR" dirty="0" err="1"/>
              <a:t>nisle</a:t>
            </a:r>
            <a:r>
              <a:rPr lang="fr-FR" dirty="0"/>
              <a:t> et </a:t>
            </a:r>
            <a:r>
              <a:rPr lang="fr-FR" dirty="0" err="1"/>
              <a:t>aliquipe</a:t>
            </a:r>
            <a:r>
              <a:rPr lang="fr-FR" dirty="0"/>
              <a:t> </a:t>
            </a:r>
            <a:r>
              <a:rPr lang="fr-FR" dirty="0" err="1"/>
              <a:t>exarat</a:t>
            </a:r>
            <a:r>
              <a:rPr lang="fr-FR" dirty="0"/>
              <a:t> commodo </a:t>
            </a:r>
            <a:r>
              <a:rPr lang="fr-FR" dirty="0" err="1"/>
              <a:t>consequat</a:t>
            </a:r>
            <a:r>
              <a:rPr lang="fr-FR" dirty="0"/>
              <a:t>. Duis </a:t>
            </a:r>
            <a:r>
              <a:rPr lang="fr-FR" dirty="0" err="1"/>
              <a:t>autem</a:t>
            </a:r>
            <a:r>
              <a:rPr lang="fr-FR" dirty="0"/>
              <a:t> </a:t>
            </a:r>
            <a:r>
              <a:rPr lang="fr-FR" dirty="0" err="1"/>
              <a:t>vel</a:t>
            </a:r>
            <a:r>
              <a:rPr lang="fr-FR" dirty="0"/>
              <a:t> </a:t>
            </a:r>
            <a:r>
              <a:rPr lang="fr-FR" dirty="0" err="1"/>
              <a:t>eurut</a:t>
            </a:r>
            <a:r>
              <a:rPr lang="fr-FR" dirty="0"/>
              <a:t> </a:t>
            </a:r>
            <a:r>
              <a:rPr lang="fr-FR" dirty="0" err="1"/>
              <a:t>iriurere</a:t>
            </a:r>
            <a:r>
              <a:rPr lang="fr-FR" dirty="0"/>
              <a:t> </a:t>
            </a:r>
            <a:r>
              <a:rPr lang="fr-FR" dirty="0" err="1"/>
              <a:t>dolor</a:t>
            </a:r>
            <a:r>
              <a:rPr lang="fr-FR" dirty="0"/>
              <a:t> in </a:t>
            </a:r>
            <a:r>
              <a:rPr lang="fr-FR" dirty="0" err="1"/>
              <a:t>hendrerit</a:t>
            </a:r>
            <a:r>
              <a:rPr lang="fr-FR" dirty="0"/>
              <a:t> </a:t>
            </a:r>
            <a:r>
              <a:rPr lang="fr-FR" dirty="0" err="1"/>
              <a:t>vulputate</a:t>
            </a:r>
            <a:r>
              <a:rPr lang="fr-FR" dirty="0"/>
              <a:t> </a:t>
            </a:r>
            <a:r>
              <a:rPr lang="fr-FR" dirty="0" err="1"/>
              <a:t>velit</a:t>
            </a:r>
            <a:r>
              <a:rPr lang="fr-FR" dirty="0"/>
              <a:t> esse </a:t>
            </a:r>
            <a:r>
              <a:rPr lang="fr-FR" dirty="0" err="1"/>
              <a:t>molestie</a:t>
            </a:r>
            <a:r>
              <a:rPr lang="fr-FR" dirty="0"/>
              <a:t> </a:t>
            </a:r>
            <a:r>
              <a:rPr lang="fr-FR" dirty="0" err="1"/>
              <a:t>consequat</a:t>
            </a:r>
            <a:r>
              <a:rPr lang="fr-FR" dirty="0"/>
              <a:t>, </a:t>
            </a:r>
            <a:r>
              <a:rPr lang="fr-FR" dirty="0" err="1"/>
              <a:t>vel</a:t>
            </a:r>
            <a:r>
              <a:rPr lang="fr-FR" dirty="0"/>
              <a:t> </a:t>
            </a:r>
            <a:r>
              <a:rPr lang="fr-FR" dirty="0" err="1"/>
              <a:t>illutram</a:t>
            </a:r>
            <a:r>
              <a:rPr lang="fr-FR" dirty="0"/>
              <a:t>.</a:t>
            </a:r>
          </a:p>
          <a:p>
            <a:r>
              <a:rPr lang="fr-FR" dirty="0"/>
              <a:t>Aretha </a:t>
            </a:r>
            <a:r>
              <a:rPr lang="fr-FR" dirty="0" err="1"/>
              <a:t>dolores</a:t>
            </a:r>
            <a:r>
              <a:rPr lang="fr-FR" dirty="0"/>
              <a:t> </a:t>
            </a:r>
            <a:r>
              <a:rPr lang="fr-FR" dirty="0" err="1"/>
              <a:t>magnatissime</a:t>
            </a:r>
            <a:r>
              <a:rPr lang="fr-FR" dirty="0"/>
              <a:t> </a:t>
            </a:r>
            <a:r>
              <a:rPr lang="fr-FR" dirty="0" err="1"/>
              <a:t>liquinium</a:t>
            </a:r>
            <a:r>
              <a:rPr lang="fr-FR" dirty="0"/>
              <a:t> est of grasse. </a:t>
            </a:r>
            <a:r>
              <a:rPr lang="fr-FR" dirty="0" err="1"/>
              <a:t>Nilsime</a:t>
            </a:r>
            <a:r>
              <a:rPr lang="fr-FR" dirty="0"/>
              <a:t> son </a:t>
            </a:r>
            <a:r>
              <a:rPr lang="fr-FR" dirty="0" err="1"/>
              <a:t>errat</a:t>
            </a:r>
            <a:r>
              <a:rPr lang="fr-FR" dirty="0"/>
              <a:t> </a:t>
            </a:r>
            <a:r>
              <a:rPr lang="fr-FR" dirty="0" err="1"/>
              <a:t>misim</a:t>
            </a:r>
            <a:r>
              <a:rPr lang="fr-FR" dirty="0"/>
              <a:t> </a:t>
            </a:r>
            <a:r>
              <a:rPr lang="fr-FR" dirty="0" err="1"/>
              <a:t>della</a:t>
            </a:r>
            <a:r>
              <a:rPr lang="fr-FR" dirty="0"/>
              <a:t> minime face </a:t>
            </a:r>
            <a:r>
              <a:rPr lang="fr-FR" dirty="0" err="1"/>
              <a:t>derille</a:t>
            </a:r>
            <a:r>
              <a:rPr lang="fr-FR" dirty="0"/>
              <a:t> de </a:t>
            </a:r>
            <a:r>
              <a:rPr lang="fr-FR" dirty="0" err="1"/>
              <a:t>ratistes</a:t>
            </a:r>
            <a:r>
              <a:rPr lang="fr-FR" dirty="0"/>
              <a:t> </a:t>
            </a:r>
            <a:r>
              <a:rPr lang="fr-FR" dirty="0" err="1"/>
              <a:t>oloque</a:t>
            </a:r>
            <a:r>
              <a:rPr lang="fr-FR" dirty="0"/>
              <a:t> </a:t>
            </a:r>
            <a:r>
              <a:rPr lang="fr-FR" dirty="0" err="1"/>
              <a:t>velite</a:t>
            </a:r>
            <a:r>
              <a:rPr lang="fr-FR" dirty="0"/>
              <a:t> </a:t>
            </a:r>
            <a:r>
              <a:rPr lang="fr-FR" dirty="0" err="1"/>
              <a:t>hare</a:t>
            </a:r>
            <a:r>
              <a:rPr lang="fr-FR" dirty="0"/>
              <a:t> </a:t>
            </a:r>
            <a:r>
              <a:rPr lang="fr-FR" dirty="0" err="1"/>
              <a:t>buite</a:t>
            </a:r>
            <a:r>
              <a:rPr lang="fr-FR" dirty="0"/>
              <a:t> nec vergeture </a:t>
            </a:r>
            <a:r>
              <a:rPr lang="fr-FR" dirty="0" err="1"/>
              <a:t>vigourat</a:t>
            </a:r>
            <a:r>
              <a:rPr lang="fr-FR" dirty="0"/>
              <a:t> at de </a:t>
            </a:r>
            <a:r>
              <a:rPr lang="fr-FR" dirty="0" err="1"/>
              <a:t>julimiolim</a:t>
            </a:r>
            <a:r>
              <a:rPr lang="fr-FR" dirty="0"/>
              <a:t>.</a:t>
            </a:r>
          </a:p>
        </p:txBody>
      </p:sp>
      <p:sp>
        <p:nvSpPr>
          <p:cNvPr id="10" name="Espace réservé du texte 3">
            <a:extLst>
              <a:ext uri="{FF2B5EF4-FFF2-40B4-BE49-F238E27FC236}">
                <a16:creationId xmlns:a16="http://schemas.microsoft.com/office/drawing/2014/main" id="{94D442D4-78B2-5A4C-C5B2-F07EB022A0D8}"/>
              </a:ext>
            </a:extLst>
          </p:cNvPr>
          <p:cNvSpPr>
            <a:spLocks noGrp="1"/>
          </p:cNvSpPr>
          <p:nvPr>
            <p:ph type="body" sz="half" idx="11" hasCustomPrompt="1"/>
          </p:nvPr>
        </p:nvSpPr>
        <p:spPr>
          <a:xfrm>
            <a:off x="714632" y="3372490"/>
            <a:ext cx="3153034" cy="352170"/>
          </a:xfrm>
        </p:spPr>
        <p:txBody>
          <a:bodyPr>
            <a:noAutofit/>
          </a:bodyPr>
          <a:lstStyle>
            <a:lvl1pPr marL="0" indent="0">
              <a:buNone/>
              <a:defRPr sz="1400" b="1">
                <a:solidFill>
                  <a:srgbClr val="FDED4F"/>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Sous-titre 1</a:t>
            </a:r>
          </a:p>
        </p:txBody>
      </p:sp>
      <p:sp>
        <p:nvSpPr>
          <p:cNvPr id="11" name="Espace réservé du texte 3">
            <a:extLst>
              <a:ext uri="{FF2B5EF4-FFF2-40B4-BE49-F238E27FC236}">
                <a16:creationId xmlns:a16="http://schemas.microsoft.com/office/drawing/2014/main" id="{24BA986A-CAE7-BB21-AA13-6EFEA58E8F55}"/>
              </a:ext>
            </a:extLst>
          </p:cNvPr>
          <p:cNvSpPr>
            <a:spLocks noGrp="1"/>
          </p:cNvSpPr>
          <p:nvPr>
            <p:ph type="body" sz="half" idx="12" hasCustomPrompt="1"/>
          </p:nvPr>
        </p:nvSpPr>
        <p:spPr>
          <a:xfrm>
            <a:off x="4519483" y="3896496"/>
            <a:ext cx="3153034" cy="2059461"/>
          </a:xfrm>
        </p:spPr>
        <p:txBody>
          <a:bodyPr>
            <a:normAutofit/>
          </a:bodyPr>
          <a:lstStyle>
            <a:lvl1pPr marL="0" indent="0">
              <a:buNone/>
              <a:defRPr sz="1200" b="0">
                <a:solidFill>
                  <a:srgbClr val="46277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dirty="0" err="1"/>
              <a:t>Areet</a:t>
            </a:r>
            <a:r>
              <a:rPr lang="fr-FR" dirty="0"/>
              <a:t> </a:t>
            </a:r>
            <a:r>
              <a:rPr lang="fr-FR" dirty="0" err="1"/>
              <a:t>dolore</a:t>
            </a:r>
            <a:r>
              <a:rPr lang="fr-FR" dirty="0"/>
              <a:t> magna </a:t>
            </a:r>
            <a:r>
              <a:rPr lang="fr-FR" dirty="0" err="1"/>
              <a:t>aliquam</a:t>
            </a:r>
            <a:r>
              <a:rPr lang="fr-FR" dirty="0"/>
              <a:t> </a:t>
            </a:r>
            <a:r>
              <a:rPr lang="fr-FR" dirty="0" err="1"/>
              <a:t>esrat</a:t>
            </a:r>
            <a:r>
              <a:rPr lang="fr-FR" dirty="0"/>
              <a:t> </a:t>
            </a:r>
            <a:r>
              <a:rPr lang="fr-FR" dirty="0" err="1"/>
              <a:t>volupat</a:t>
            </a:r>
            <a:r>
              <a:rPr lang="fr-FR" dirty="0"/>
              <a:t>. </a:t>
            </a:r>
            <a:r>
              <a:rPr lang="fr-FR" dirty="0" err="1"/>
              <a:t>Uthe</a:t>
            </a:r>
            <a:r>
              <a:rPr lang="fr-FR" dirty="0"/>
              <a:t> </a:t>
            </a:r>
            <a:r>
              <a:rPr lang="fr-FR" dirty="0" err="1"/>
              <a:t>wisienim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a:t>
            </a:r>
            <a:r>
              <a:rPr lang="fr-FR" dirty="0"/>
              <a:t> </a:t>
            </a:r>
            <a:r>
              <a:rPr lang="fr-FR" dirty="0" err="1"/>
              <a:t>corper</a:t>
            </a:r>
            <a:r>
              <a:rPr lang="fr-FR" dirty="0"/>
              <a:t> </a:t>
            </a:r>
            <a:r>
              <a:rPr lang="fr-FR" dirty="0" err="1"/>
              <a:t>siscript</a:t>
            </a:r>
            <a:r>
              <a:rPr lang="fr-FR" dirty="0"/>
              <a:t> </a:t>
            </a:r>
            <a:r>
              <a:rPr lang="fr-FR" dirty="0" err="1"/>
              <a:t>loboris</a:t>
            </a:r>
            <a:r>
              <a:rPr lang="fr-FR" dirty="0"/>
              <a:t> </a:t>
            </a:r>
            <a:r>
              <a:rPr lang="fr-FR" dirty="0" err="1"/>
              <a:t>nisle</a:t>
            </a:r>
            <a:r>
              <a:rPr lang="fr-FR" dirty="0"/>
              <a:t> et </a:t>
            </a:r>
            <a:r>
              <a:rPr lang="fr-FR" dirty="0" err="1"/>
              <a:t>aliquipe</a:t>
            </a:r>
            <a:r>
              <a:rPr lang="fr-FR" dirty="0"/>
              <a:t> </a:t>
            </a:r>
            <a:r>
              <a:rPr lang="fr-FR" dirty="0" err="1"/>
              <a:t>exarat</a:t>
            </a:r>
            <a:r>
              <a:rPr lang="fr-FR" dirty="0"/>
              <a:t> commodo </a:t>
            </a:r>
            <a:r>
              <a:rPr lang="fr-FR" dirty="0" err="1"/>
              <a:t>consequat</a:t>
            </a:r>
            <a:r>
              <a:rPr lang="fr-FR" dirty="0"/>
              <a:t>. Duis </a:t>
            </a:r>
            <a:r>
              <a:rPr lang="fr-FR" dirty="0" err="1"/>
              <a:t>autem</a:t>
            </a:r>
            <a:r>
              <a:rPr lang="fr-FR" dirty="0"/>
              <a:t> </a:t>
            </a:r>
            <a:r>
              <a:rPr lang="fr-FR" dirty="0" err="1"/>
              <a:t>vel</a:t>
            </a:r>
            <a:r>
              <a:rPr lang="fr-FR" dirty="0"/>
              <a:t> </a:t>
            </a:r>
            <a:r>
              <a:rPr lang="fr-FR" dirty="0" err="1"/>
              <a:t>eurut</a:t>
            </a:r>
            <a:r>
              <a:rPr lang="fr-FR" dirty="0"/>
              <a:t> </a:t>
            </a:r>
            <a:r>
              <a:rPr lang="fr-FR" dirty="0" err="1"/>
              <a:t>iriurere</a:t>
            </a:r>
            <a:r>
              <a:rPr lang="fr-FR" dirty="0"/>
              <a:t> </a:t>
            </a:r>
            <a:r>
              <a:rPr lang="fr-FR" dirty="0" err="1"/>
              <a:t>dolor</a:t>
            </a:r>
            <a:r>
              <a:rPr lang="fr-FR" dirty="0"/>
              <a:t> in </a:t>
            </a:r>
            <a:r>
              <a:rPr lang="fr-FR" dirty="0" err="1"/>
              <a:t>hendrerit</a:t>
            </a:r>
            <a:r>
              <a:rPr lang="fr-FR" dirty="0"/>
              <a:t> </a:t>
            </a:r>
            <a:r>
              <a:rPr lang="fr-FR" dirty="0" err="1"/>
              <a:t>vulputate</a:t>
            </a:r>
            <a:r>
              <a:rPr lang="fr-FR" dirty="0"/>
              <a:t> </a:t>
            </a:r>
            <a:r>
              <a:rPr lang="fr-FR" dirty="0" err="1"/>
              <a:t>velit</a:t>
            </a:r>
            <a:r>
              <a:rPr lang="fr-FR" dirty="0"/>
              <a:t> esse </a:t>
            </a:r>
            <a:r>
              <a:rPr lang="fr-FR" dirty="0" err="1"/>
              <a:t>molestie</a:t>
            </a:r>
            <a:r>
              <a:rPr lang="fr-FR" dirty="0"/>
              <a:t> </a:t>
            </a:r>
            <a:r>
              <a:rPr lang="fr-FR" dirty="0" err="1"/>
              <a:t>consequat</a:t>
            </a:r>
            <a:r>
              <a:rPr lang="fr-FR" dirty="0"/>
              <a:t>, </a:t>
            </a:r>
            <a:r>
              <a:rPr lang="fr-FR" dirty="0" err="1"/>
              <a:t>vel</a:t>
            </a:r>
            <a:r>
              <a:rPr lang="fr-FR" dirty="0"/>
              <a:t> </a:t>
            </a:r>
            <a:r>
              <a:rPr lang="fr-FR" dirty="0" err="1"/>
              <a:t>illutram</a:t>
            </a:r>
            <a:r>
              <a:rPr lang="fr-FR" dirty="0"/>
              <a:t>.</a:t>
            </a:r>
          </a:p>
          <a:p>
            <a:r>
              <a:rPr lang="fr-FR" dirty="0"/>
              <a:t>Aretha </a:t>
            </a:r>
            <a:r>
              <a:rPr lang="fr-FR" dirty="0" err="1"/>
              <a:t>dolores</a:t>
            </a:r>
            <a:r>
              <a:rPr lang="fr-FR" dirty="0"/>
              <a:t> </a:t>
            </a:r>
            <a:r>
              <a:rPr lang="fr-FR" dirty="0" err="1"/>
              <a:t>magnatissime</a:t>
            </a:r>
            <a:r>
              <a:rPr lang="fr-FR" dirty="0"/>
              <a:t> </a:t>
            </a:r>
            <a:r>
              <a:rPr lang="fr-FR" dirty="0" err="1"/>
              <a:t>liquinium</a:t>
            </a:r>
            <a:r>
              <a:rPr lang="fr-FR" dirty="0"/>
              <a:t> est of grasse. </a:t>
            </a:r>
            <a:r>
              <a:rPr lang="fr-FR" dirty="0" err="1"/>
              <a:t>Nilsime</a:t>
            </a:r>
            <a:r>
              <a:rPr lang="fr-FR" dirty="0"/>
              <a:t> son </a:t>
            </a:r>
            <a:r>
              <a:rPr lang="fr-FR" dirty="0" err="1"/>
              <a:t>errat</a:t>
            </a:r>
            <a:r>
              <a:rPr lang="fr-FR" dirty="0"/>
              <a:t> </a:t>
            </a:r>
            <a:r>
              <a:rPr lang="fr-FR" dirty="0" err="1"/>
              <a:t>misim</a:t>
            </a:r>
            <a:r>
              <a:rPr lang="fr-FR" dirty="0"/>
              <a:t> </a:t>
            </a:r>
            <a:r>
              <a:rPr lang="fr-FR" dirty="0" err="1"/>
              <a:t>della</a:t>
            </a:r>
            <a:r>
              <a:rPr lang="fr-FR" dirty="0"/>
              <a:t> minime face </a:t>
            </a:r>
            <a:r>
              <a:rPr lang="fr-FR" dirty="0" err="1"/>
              <a:t>derille</a:t>
            </a:r>
            <a:r>
              <a:rPr lang="fr-FR" dirty="0"/>
              <a:t> de </a:t>
            </a:r>
            <a:r>
              <a:rPr lang="fr-FR" dirty="0" err="1"/>
              <a:t>ratistes</a:t>
            </a:r>
            <a:r>
              <a:rPr lang="fr-FR" dirty="0"/>
              <a:t> </a:t>
            </a:r>
            <a:r>
              <a:rPr lang="fr-FR" dirty="0" err="1"/>
              <a:t>oloque</a:t>
            </a:r>
            <a:r>
              <a:rPr lang="fr-FR" dirty="0"/>
              <a:t> </a:t>
            </a:r>
            <a:r>
              <a:rPr lang="fr-FR" dirty="0" err="1"/>
              <a:t>velite</a:t>
            </a:r>
            <a:r>
              <a:rPr lang="fr-FR" dirty="0"/>
              <a:t> </a:t>
            </a:r>
            <a:r>
              <a:rPr lang="fr-FR" dirty="0" err="1"/>
              <a:t>hare</a:t>
            </a:r>
            <a:r>
              <a:rPr lang="fr-FR" dirty="0"/>
              <a:t> </a:t>
            </a:r>
            <a:r>
              <a:rPr lang="fr-FR" dirty="0" err="1"/>
              <a:t>buite</a:t>
            </a:r>
            <a:r>
              <a:rPr lang="fr-FR" dirty="0"/>
              <a:t> nec vergeture </a:t>
            </a:r>
            <a:r>
              <a:rPr lang="fr-FR" dirty="0" err="1"/>
              <a:t>vigourat</a:t>
            </a:r>
            <a:r>
              <a:rPr lang="fr-FR" dirty="0"/>
              <a:t> at de </a:t>
            </a:r>
            <a:r>
              <a:rPr lang="fr-FR" dirty="0" err="1"/>
              <a:t>julimiolim</a:t>
            </a:r>
            <a:r>
              <a:rPr lang="fr-FR" dirty="0"/>
              <a:t>.</a:t>
            </a:r>
          </a:p>
        </p:txBody>
      </p:sp>
      <p:sp>
        <p:nvSpPr>
          <p:cNvPr id="12" name="Espace réservé du texte 3">
            <a:extLst>
              <a:ext uri="{FF2B5EF4-FFF2-40B4-BE49-F238E27FC236}">
                <a16:creationId xmlns:a16="http://schemas.microsoft.com/office/drawing/2014/main" id="{CEA02650-6C20-8741-8826-F175DC02CCE8}"/>
              </a:ext>
            </a:extLst>
          </p:cNvPr>
          <p:cNvSpPr>
            <a:spLocks noGrp="1"/>
          </p:cNvSpPr>
          <p:nvPr>
            <p:ph type="body" sz="half" idx="13" hasCustomPrompt="1"/>
          </p:nvPr>
        </p:nvSpPr>
        <p:spPr>
          <a:xfrm>
            <a:off x="4519483" y="3372490"/>
            <a:ext cx="3153034" cy="352170"/>
          </a:xfrm>
        </p:spPr>
        <p:txBody>
          <a:bodyPr>
            <a:noAutofit/>
          </a:bodyPr>
          <a:lstStyle>
            <a:lvl1pPr marL="0" indent="0">
              <a:buNone/>
              <a:defRPr sz="1400" b="1">
                <a:solidFill>
                  <a:srgbClr val="FDED4F"/>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Sous-titre 2</a:t>
            </a:r>
          </a:p>
        </p:txBody>
      </p:sp>
      <p:sp>
        <p:nvSpPr>
          <p:cNvPr id="13" name="Espace réservé du texte 3">
            <a:extLst>
              <a:ext uri="{FF2B5EF4-FFF2-40B4-BE49-F238E27FC236}">
                <a16:creationId xmlns:a16="http://schemas.microsoft.com/office/drawing/2014/main" id="{C8CD5B62-5AA7-6E93-1545-19AF73373B40}"/>
              </a:ext>
            </a:extLst>
          </p:cNvPr>
          <p:cNvSpPr>
            <a:spLocks noGrp="1"/>
          </p:cNvSpPr>
          <p:nvPr>
            <p:ph type="body" sz="half" idx="14" hasCustomPrompt="1"/>
          </p:nvPr>
        </p:nvSpPr>
        <p:spPr>
          <a:xfrm>
            <a:off x="9094573" y="2224216"/>
            <a:ext cx="2508422" cy="3731741"/>
          </a:xfrm>
        </p:spPr>
        <p:txBody>
          <a:bodyPr>
            <a:normAutofit/>
          </a:bodyPr>
          <a:lstStyle>
            <a:lvl1pPr marL="0" indent="0">
              <a:buNone/>
              <a:defRPr sz="2800" b="1" i="1">
                <a:solidFill>
                  <a:srgbClr val="FDED4F"/>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Citation d’une seule phrase</a:t>
            </a:r>
          </a:p>
        </p:txBody>
      </p:sp>
      <p:cxnSp>
        <p:nvCxnSpPr>
          <p:cNvPr id="15" name="Connecteur droit 14">
            <a:extLst>
              <a:ext uri="{FF2B5EF4-FFF2-40B4-BE49-F238E27FC236}">
                <a16:creationId xmlns:a16="http://schemas.microsoft.com/office/drawing/2014/main" id="{7E66041D-A9D8-93C7-BCDF-A1B55F4F5FE9}"/>
              </a:ext>
            </a:extLst>
          </p:cNvPr>
          <p:cNvCxnSpPr>
            <a:cxnSpLocks/>
          </p:cNvCxnSpPr>
          <p:nvPr userDrawn="1"/>
        </p:nvCxnSpPr>
        <p:spPr>
          <a:xfrm>
            <a:off x="784927" y="2014917"/>
            <a:ext cx="6773034" cy="0"/>
          </a:xfrm>
          <a:prstGeom prst="line">
            <a:avLst/>
          </a:prstGeom>
          <a:ln w="12700">
            <a:solidFill>
              <a:srgbClr val="FDED4F"/>
            </a:solidFill>
          </a:ln>
        </p:spPr>
        <p:style>
          <a:lnRef idx="1">
            <a:schemeClr val="accent1"/>
          </a:lnRef>
          <a:fillRef idx="0">
            <a:schemeClr val="accent1"/>
          </a:fillRef>
          <a:effectRef idx="0">
            <a:schemeClr val="accent1"/>
          </a:effectRef>
          <a:fontRef idx="minor">
            <a:schemeClr val="tx1"/>
          </a:fontRef>
        </p:style>
      </p:cxnSp>
      <p:sp>
        <p:nvSpPr>
          <p:cNvPr id="4" name="Sous-titre 4">
            <a:extLst>
              <a:ext uri="{FF2B5EF4-FFF2-40B4-BE49-F238E27FC236}">
                <a16:creationId xmlns:a16="http://schemas.microsoft.com/office/drawing/2014/main" id="{A7925A2D-95B1-D3C5-3940-4C49879256B5}"/>
              </a:ext>
            </a:extLst>
          </p:cNvPr>
          <p:cNvSpPr txBox="1">
            <a:spLocks/>
          </p:cNvSpPr>
          <p:nvPr userDrawn="1"/>
        </p:nvSpPr>
        <p:spPr>
          <a:xfrm>
            <a:off x="4381729" y="6519514"/>
            <a:ext cx="3428542" cy="38939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1200" dirty="0">
                <a:solidFill>
                  <a:srgbClr val="412B72"/>
                </a:solidFill>
              </a:rPr>
              <a:t>Les 3èmes </a:t>
            </a:r>
            <a:r>
              <a:rPr lang="fr-FR" sz="1200" b="1" dirty="0">
                <a:solidFill>
                  <a:srgbClr val="412B72"/>
                </a:solidFill>
              </a:rPr>
              <a:t>Trophées</a:t>
            </a:r>
            <a:r>
              <a:rPr lang="fr-FR" sz="1200" dirty="0">
                <a:solidFill>
                  <a:srgbClr val="412B72"/>
                </a:solidFill>
              </a:rPr>
              <a:t> de l’innovation du </a:t>
            </a:r>
            <a:r>
              <a:rPr lang="fr-FR" sz="1200" b="1" dirty="0" err="1">
                <a:solidFill>
                  <a:srgbClr val="412B72"/>
                </a:solidFill>
              </a:rPr>
              <a:t>WinLab</a:t>
            </a:r>
            <a:r>
              <a:rPr lang="fr-FR" sz="1200" b="1" dirty="0">
                <a:solidFill>
                  <a:srgbClr val="412B72"/>
                </a:solidFill>
              </a:rPr>
              <a:t>’</a:t>
            </a:r>
          </a:p>
        </p:txBody>
      </p:sp>
    </p:spTree>
    <p:extLst>
      <p:ext uri="{BB962C8B-B14F-4D97-AF65-F5344CB8AC3E}">
        <p14:creationId xmlns:p14="http://schemas.microsoft.com/office/powerpoint/2010/main" val="386339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re seul">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2CA77EC-3D16-22C1-99C7-333E39AD6F2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FF50F69-00F8-048E-35D0-18B997343E19}"/>
              </a:ext>
            </a:extLst>
          </p:cNvPr>
          <p:cNvSpPr>
            <a:spLocks noGrp="1"/>
          </p:cNvSpPr>
          <p:nvPr>
            <p:ph type="title" hasCustomPrompt="1"/>
          </p:nvPr>
        </p:nvSpPr>
        <p:spPr>
          <a:xfrm>
            <a:off x="714631" y="224741"/>
            <a:ext cx="7482880" cy="1097431"/>
          </a:xfrm>
        </p:spPr>
        <p:txBody>
          <a:bodyPr>
            <a:normAutofit/>
          </a:bodyPr>
          <a:lstStyle>
            <a:lvl1pPr>
              <a:defRPr sz="3600" b="1">
                <a:latin typeface="+mn-lt"/>
              </a:defRPr>
            </a:lvl1pPr>
          </a:lstStyle>
          <a:p>
            <a:r>
              <a:rPr lang="fr-FR" dirty="0"/>
              <a:t>INDIQUEZ LE TITRE DE VOTRE PROJET</a:t>
            </a:r>
          </a:p>
        </p:txBody>
      </p:sp>
      <p:sp>
        <p:nvSpPr>
          <p:cNvPr id="8" name="Espace réservé du texte 3">
            <a:extLst>
              <a:ext uri="{FF2B5EF4-FFF2-40B4-BE49-F238E27FC236}">
                <a16:creationId xmlns:a16="http://schemas.microsoft.com/office/drawing/2014/main" id="{23DED944-679C-4AE5-87A7-8CA203EF7B94}"/>
              </a:ext>
            </a:extLst>
          </p:cNvPr>
          <p:cNvSpPr>
            <a:spLocks noGrp="1"/>
          </p:cNvSpPr>
          <p:nvPr>
            <p:ph type="body" sz="half" idx="2" hasCustomPrompt="1"/>
          </p:nvPr>
        </p:nvSpPr>
        <p:spPr>
          <a:xfrm>
            <a:off x="714631" y="1401088"/>
            <a:ext cx="7447732" cy="480570"/>
          </a:xfrm>
        </p:spPr>
        <p:txBody>
          <a:bodyPr/>
          <a:lstStyle>
            <a:lvl1pPr marL="0" indent="0">
              <a:buNone/>
              <a:defRPr sz="1600" b="1">
                <a:solidFill>
                  <a:srgbClr val="46277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Décrivez en quelques mots votre projet, à qu’il s’adresse, sa pérennité et en quoi il se différencie par son caractère innovant.</a:t>
            </a:r>
          </a:p>
        </p:txBody>
      </p:sp>
      <p:sp>
        <p:nvSpPr>
          <p:cNvPr id="9" name="Espace réservé du texte 3">
            <a:extLst>
              <a:ext uri="{FF2B5EF4-FFF2-40B4-BE49-F238E27FC236}">
                <a16:creationId xmlns:a16="http://schemas.microsoft.com/office/drawing/2014/main" id="{9D3E0B14-8503-6787-4A14-D483BAAC55D3}"/>
              </a:ext>
            </a:extLst>
          </p:cNvPr>
          <p:cNvSpPr>
            <a:spLocks noGrp="1"/>
          </p:cNvSpPr>
          <p:nvPr>
            <p:ph type="body" sz="half" idx="10" hasCustomPrompt="1"/>
          </p:nvPr>
        </p:nvSpPr>
        <p:spPr>
          <a:xfrm>
            <a:off x="714631" y="2224216"/>
            <a:ext cx="7518028" cy="3731741"/>
          </a:xfrm>
        </p:spPr>
        <p:txBody>
          <a:bodyPr>
            <a:normAutofit/>
          </a:bodyPr>
          <a:lstStyle>
            <a:lvl1pPr marL="0" indent="0">
              <a:buNone/>
              <a:defRPr sz="1200" b="0">
                <a:solidFill>
                  <a:srgbClr val="46277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dirty="0" err="1"/>
              <a:t>Areet</a:t>
            </a:r>
            <a:r>
              <a:rPr lang="fr-FR" dirty="0"/>
              <a:t> </a:t>
            </a:r>
            <a:r>
              <a:rPr lang="fr-FR" dirty="0" err="1"/>
              <a:t>dolore</a:t>
            </a:r>
            <a:r>
              <a:rPr lang="fr-FR" dirty="0"/>
              <a:t> magna </a:t>
            </a:r>
            <a:r>
              <a:rPr lang="fr-FR" dirty="0" err="1"/>
              <a:t>aliquam</a:t>
            </a:r>
            <a:r>
              <a:rPr lang="fr-FR" dirty="0"/>
              <a:t> </a:t>
            </a:r>
            <a:r>
              <a:rPr lang="fr-FR" dirty="0" err="1"/>
              <a:t>esrat</a:t>
            </a:r>
            <a:r>
              <a:rPr lang="fr-FR" dirty="0"/>
              <a:t> </a:t>
            </a:r>
            <a:r>
              <a:rPr lang="fr-FR" dirty="0" err="1"/>
              <a:t>volupat</a:t>
            </a:r>
            <a:r>
              <a:rPr lang="fr-FR" dirty="0"/>
              <a:t>. </a:t>
            </a:r>
            <a:r>
              <a:rPr lang="fr-FR" dirty="0" err="1"/>
              <a:t>Uthe</a:t>
            </a:r>
            <a:r>
              <a:rPr lang="fr-FR" dirty="0"/>
              <a:t> </a:t>
            </a:r>
            <a:r>
              <a:rPr lang="fr-FR" dirty="0" err="1"/>
              <a:t>wisienim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a:t>
            </a:r>
            <a:r>
              <a:rPr lang="fr-FR" dirty="0"/>
              <a:t> </a:t>
            </a:r>
            <a:r>
              <a:rPr lang="fr-FR" dirty="0" err="1"/>
              <a:t>corper</a:t>
            </a:r>
            <a:r>
              <a:rPr lang="fr-FR" dirty="0"/>
              <a:t> </a:t>
            </a:r>
            <a:r>
              <a:rPr lang="fr-FR" dirty="0" err="1"/>
              <a:t>siscript</a:t>
            </a:r>
            <a:r>
              <a:rPr lang="fr-FR" dirty="0"/>
              <a:t> </a:t>
            </a:r>
            <a:r>
              <a:rPr lang="fr-FR" dirty="0" err="1"/>
              <a:t>loboris</a:t>
            </a:r>
            <a:r>
              <a:rPr lang="fr-FR" dirty="0"/>
              <a:t> </a:t>
            </a:r>
            <a:r>
              <a:rPr lang="fr-FR" dirty="0" err="1"/>
              <a:t>nisle</a:t>
            </a:r>
            <a:r>
              <a:rPr lang="fr-FR" dirty="0"/>
              <a:t> et </a:t>
            </a:r>
            <a:r>
              <a:rPr lang="fr-FR" dirty="0" err="1"/>
              <a:t>aliquipe</a:t>
            </a:r>
            <a:r>
              <a:rPr lang="fr-FR" dirty="0"/>
              <a:t> </a:t>
            </a:r>
            <a:r>
              <a:rPr lang="fr-FR" dirty="0" err="1"/>
              <a:t>exarat</a:t>
            </a:r>
            <a:r>
              <a:rPr lang="fr-FR" dirty="0"/>
              <a:t> commodo </a:t>
            </a:r>
            <a:r>
              <a:rPr lang="fr-FR" dirty="0" err="1"/>
              <a:t>consequat</a:t>
            </a:r>
            <a:r>
              <a:rPr lang="fr-FR" dirty="0"/>
              <a:t>. Duis </a:t>
            </a:r>
            <a:r>
              <a:rPr lang="fr-FR" dirty="0" err="1"/>
              <a:t>autem</a:t>
            </a:r>
            <a:r>
              <a:rPr lang="fr-FR" dirty="0"/>
              <a:t> </a:t>
            </a:r>
            <a:r>
              <a:rPr lang="fr-FR" dirty="0" err="1"/>
              <a:t>vel</a:t>
            </a:r>
            <a:r>
              <a:rPr lang="fr-FR" dirty="0"/>
              <a:t> </a:t>
            </a:r>
            <a:r>
              <a:rPr lang="fr-FR" dirty="0" err="1"/>
              <a:t>eurut</a:t>
            </a:r>
            <a:r>
              <a:rPr lang="fr-FR" dirty="0"/>
              <a:t> </a:t>
            </a:r>
            <a:r>
              <a:rPr lang="fr-FR" dirty="0" err="1"/>
              <a:t>iriurere</a:t>
            </a:r>
            <a:r>
              <a:rPr lang="fr-FR" dirty="0"/>
              <a:t> </a:t>
            </a:r>
            <a:r>
              <a:rPr lang="fr-FR" dirty="0" err="1"/>
              <a:t>dolor</a:t>
            </a:r>
            <a:r>
              <a:rPr lang="fr-FR" dirty="0"/>
              <a:t> in </a:t>
            </a:r>
            <a:r>
              <a:rPr lang="fr-FR" dirty="0" err="1"/>
              <a:t>hendrerit</a:t>
            </a:r>
            <a:r>
              <a:rPr lang="fr-FR" dirty="0"/>
              <a:t> </a:t>
            </a:r>
            <a:r>
              <a:rPr lang="fr-FR" dirty="0" err="1"/>
              <a:t>vulputate</a:t>
            </a:r>
            <a:r>
              <a:rPr lang="fr-FR" dirty="0"/>
              <a:t> </a:t>
            </a:r>
            <a:r>
              <a:rPr lang="fr-FR" dirty="0" err="1"/>
              <a:t>velit</a:t>
            </a:r>
            <a:r>
              <a:rPr lang="fr-FR" dirty="0"/>
              <a:t> esse </a:t>
            </a:r>
            <a:r>
              <a:rPr lang="fr-FR" dirty="0" err="1"/>
              <a:t>molestie</a:t>
            </a:r>
            <a:r>
              <a:rPr lang="fr-FR" dirty="0"/>
              <a:t> </a:t>
            </a:r>
            <a:r>
              <a:rPr lang="fr-FR" dirty="0" err="1"/>
              <a:t>consequat</a:t>
            </a:r>
            <a:r>
              <a:rPr lang="fr-FR" dirty="0"/>
              <a:t>, </a:t>
            </a:r>
            <a:r>
              <a:rPr lang="fr-FR" dirty="0" err="1"/>
              <a:t>vel</a:t>
            </a:r>
            <a:r>
              <a:rPr lang="fr-FR" dirty="0"/>
              <a:t> </a:t>
            </a:r>
            <a:r>
              <a:rPr lang="fr-FR" dirty="0" err="1"/>
              <a:t>illutram</a:t>
            </a:r>
            <a:r>
              <a:rPr lang="fr-FR" dirty="0"/>
              <a:t>.</a:t>
            </a:r>
          </a:p>
          <a:p>
            <a:r>
              <a:rPr lang="fr-FR" dirty="0"/>
              <a:t>Aretha </a:t>
            </a:r>
            <a:r>
              <a:rPr lang="fr-FR" dirty="0" err="1"/>
              <a:t>dolores</a:t>
            </a:r>
            <a:r>
              <a:rPr lang="fr-FR" dirty="0"/>
              <a:t> </a:t>
            </a:r>
            <a:r>
              <a:rPr lang="fr-FR" dirty="0" err="1"/>
              <a:t>magnatissime</a:t>
            </a:r>
            <a:r>
              <a:rPr lang="fr-FR" dirty="0"/>
              <a:t> </a:t>
            </a:r>
            <a:r>
              <a:rPr lang="fr-FR" dirty="0" err="1"/>
              <a:t>liquinium</a:t>
            </a:r>
            <a:r>
              <a:rPr lang="fr-FR" dirty="0"/>
              <a:t> est of grasse. </a:t>
            </a:r>
            <a:r>
              <a:rPr lang="fr-FR" dirty="0" err="1"/>
              <a:t>Nilsime</a:t>
            </a:r>
            <a:r>
              <a:rPr lang="fr-FR" dirty="0"/>
              <a:t> son </a:t>
            </a:r>
            <a:r>
              <a:rPr lang="fr-FR" dirty="0" err="1"/>
              <a:t>errat</a:t>
            </a:r>
            <a:r>
              <a:rPr lang="fr-FR" dirty="0"/>
              <a:t> </a:t>
            </a:r>
            <a:r>
              <a:rPr lang="fr-FR" dirty="0" err="1"/>
              <a:t>misim</a:t>
            </a:r>
            <a:r>
              <a:rPr lang="fr-FR" dirty="0"/>
              <a:t> </a:t>
            </a:r>
            <a:r>
              <a:rPr lang="fr-FR" dirty="0" err="1"/>
              <a:t>della</a:t>
            </a:r>
            <a:r>
              <a:rPr lang="fr-FR" dirty="0"/>
              <a:t> minime face </a:t>
            </a:r>
            <a:r>
              <a:rPr lang="fr-FR" dirty="0" err="1"/>
              <a:t>derille</a:t>
            </a:r>
            <a:r>
              <a:rPr lang="fr-FR" dirty="0"/>
              <a:t> de </a:t>
            </a:r>
            <a:r>
              <a:rPr lang="fr-FR" dirty="0" err="1"/>
              <a:t>ratistes</a:t>
            </a:r>
            <a:r>
              <a:rPr lang="fr-FR" dirty="0"/>
              <a:t> </a:t>
            </a:r>
            <a:r>
              <a:rPr lang="fr-FR" dirty="0" err="1"/>
              <a:t>oloque</a:t>
            </a:r>
            <a:r>
              <a:rPr lang="fr-FR" dirty="0"/>
              <a:t> </a:t>
            </a:r>
            <a:r>
              <a:rPr lang="fr-FR" dirty="0" err="1"/>
              <a:t>velite</a:t>
            </a:r>
            <a:r>
              <a:rPr lang="fr-FR" dirty="0"/>
              <a:t> </a:t>
            </a:r>
            <a:r>
              <a:rPr lang="fr-FR" dirty="0" err="1"/>
              <a:t>hare</a:t>
            </a:r>
            <a:r>
              <a:rPr lang="fr-FR" dirty="0"/>
              <a:t> </a:t>
            </a:r>
            <a:r>
              <a:rPr lang="fr-FR" dirty="0" err="1"/>
              <a:t>buite</a:t>
            </a:r>
            <a:r>
              <a:rPr lang="fr-FR" dirty="0"/>
              <a:t> nec vergeture </a:t>
            </a:r>
            <a:r>
              <a:rPr lang="fr-FR" dirty="0" err="1"/>
              <a:t>vigourat</a:t>
            </a:r>
            <a:r>
              <a:rPr lang="fr-FR" dirty="0"/>
              <a:t> at de </a:t>
            </a:r>
            <a:r>
              <a:rPr lang="fr-FR" dirty="0" err="1"/>
              <a:t>julimiolim</a:t>
            </a:r>
            <a:r>
              <a:rPr lang="fr-FR" dirty="0"/>
              <a:t>.</a:t>
            </a:r>
          </a:p>
        </p:txBody>
      </p:sp>
      <p:sp>
        <p:nvSpPr>
          <p:cNvPr id="13" name="Espace réservé du texte 3">
            <a:extLst>
              <a:ext uri="{FF2B5EF4-FFF2-40B4-BE49-F238E27FC236}">
                <a16:creationId xmlns:a16="http://schemas.microsoft.com/office/drawing/2014/main" id="{C8CD5B62-5AA7-6E93-1545-19AF73373B40}"/>
              </a:ext>
            </a:extLst>
          </p:cNvPr>
          <p:cNvSpPr>
            <a:spLocks noGrp="1"/>
          </p:cNvSpPr>
          <p:nvPr>
            <p:ph type="body" sz="half" idx="14" hasCustomPrompt="1"/>
          </p:nvPr>
        </p:nvSpPr>
        <p:spPr>
          <a:xfrm>
            <a:off x="9094573" y="2224216"/>
            <a:ext cx="2508422" cy="3731741"/>
          </a:xfrm>
        </p:spPr>
        <p:txBody>
          <a:bodyPr>
            <a:normAutofit/>
          </a:bodyPr>
          <a:lstStyle>
            <a:lvl1pPr marL="0" indent="0">
              <a:buNone/>
              <a:defRPr sz="2800" b="1" i="1">
                <a:solidFill>
                  <a:srgbClr val="FDED4F"/>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Votre projet en une phrase</a:t>
            </a:r>
          </a:p>
        </p:txBody>
      </p:sp>
      <p:cxnSp>
        <p:nvCxnSpPr>
          <p:cNvPr id="15" name="Connecteur droit 14">
            <a:extLst>
              <a:ext uri="{FF2B5EF4-FFF2-40B4-BE49-F238E27FC236}">
                <a16:creationId xmlns:a16="http://schemas.microsoft.com/office/drawing/2014/main" id="{7E66041D-A9D8-93C7-BCDF-A1B55F4F5FE9}"/>
              </a:ext>
            </a:extLst>
          </p:cNvPr>
          <p:cNvCxnSpPr>
            <a:cxnSpLocks/>
          </p:cNvCxnSpPr>
          <p:nvPr userDrawn="1"/>
        </p:nvCxnSpPr>
        <p:spPr>
          <a:xfrm>
            <a:off x="784927" y="2078389"/>
            <a:ext cx="6773034" cy="0"/>
          </a:xfrm>
          <a:prstGeom prst="line">
            <a:avLst/>
          </a:prstGeom>
          <a:ln w="12700">
            <a:solidFill>
              <a:srgbClr val="FDED4F"/>
            </a:solidFill>
          </a:ln>
        </p:spPr>
        <p:style>
          <a:lnRef idx="1">
            <a:schemeClr val="accent1"/>
          </a:lnRef>
          <a:fillRef idx="0">
            <a:schemeClr val="accent1"/>
          </a:fillRef>
          <a:effectRef idx="0">
            <a:schemeClr val="accent1"/>
          </a:effectRef>
          <a:fontRef idx="minor">
            <a:schemeClr val="tx1"/>
          </a:fontRef>
        </p:style>
      </p:cxnSp>
      <p:sp>
        <p:nvSpPr>
          <p:cNvPr id="4" name="Sous-titre 4">
            <a:extLst>
              <a:ext uri="{FF2B5EF4-FFF2-40B4-BE49-F238E27FC236}">
                <a16:creationId xmlns:a16="http://schemas.microsoft.com/office/drawing/2014/main" id="{A7925A2D-95B1-D3C5-3940-4C49879256B5}"/>
              </a:ext>
            </a:extLst>
          </p:cNvPr>
          <p:cNvSpPr txBox="1">
            <a:spLocks/>
          </p:cNvSpPr>
          <p:nvPr userDrawn="1"/>
        </p:nvSpPr>
        <p:spPr>
          <a:xfrm>
            <a:off x="4381729" y="6519514"/>
            <a:ext cx="3428542" cy="38939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1200" dirty="0">
                <a:solidFill>
                  <a:srgbClr val="412B72"/>
                </a:solidFill>
              </a:rPr>
              <a:t>Les 3èmes </a:t>
            </a:r>
            <a:r>
              <a:rPr lang="fr-FR" sz="1200" b="1" dirty="0">
                <a:solidFill>
                  <a:srgbClr val="412B72"/>
                </a:solidFill>
              </a:rPr>
              <a:t>Trophées</a:t>
            </a:r>
            <a:r>
              <a:rPr lang="fr-FR" sz="1200" dirty="0">
                <a:solidFill>
                  <a:srgbClr val="412B72"/>
                </a:solidFill>
              </a:rPr>
              <a:t> de l’innovation du </a:t>
            </a:r>
            <a:r>
              <a:rPr lang="fr-FR" sz="1200" b="1" dirty="0" err="1">
                <a:solidFill>
                  <a:srgbClr val="412B72"/>
                </a:solidFill>
              </a:rPr>
              <a:t>WinLab</a:t>
            </a:r>
            <a:r>
              <a:rPr lang="fr-FR" sz="1200" b="1" dirty="0">
                <a:solidFill>
                  <a:srgbClr val="412B72"/>
                </a:solidFill>
              </a:rPr>
              <a:t>’</a:t>
            </a:r>
          </a:p>
        </p:txBody>
      </p:sp>
    </p:spTree>
    <p:extLst>
      <p:ext uri="{BB962C8B-B14F-4D97-AF65-F5344CB8AC3E}">
        <p14:creationId xmlns:p14="http://schemas.microsoft.com/office/powerpoint/2010/main" val="2471314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re seul">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2CA77EC-3D16-22C1-99C7-333E39AD6F2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FF50F69-00F8-048E-35D0-18B997343E19}"/>
              </a:ext>
            </a:extLst>
          </p:cNvPr>
          <p:cNvSpPr>
            <a:spLocks noGrp="1"/>
          </p:cNvSpPr>
          <p:nvPr>
            <p:ph type="title" hasCustomPrompt="1"/>
          </p:nvPr>
        </p:nvSpPr>
        <p:spPr>
          <a:xfrm>
            <a:off x="714631" y="224741"/>
            <a:ext cx="7482880" cy="1097431"/>
          </a:xfrm>
        </p:spPr>
        <p:txBody>
          <a:bodyPr>
            <a:normAutofit/>
          </a:bodyPr>
          <a:lstStyle>
            <a:lvl1pPr>
              <a:defRPr sz="3600" b="1">
                <a:latin typeface="+mn-lt"/>
              </a:defRPr>
            </a:lvl1pPr>
          </a:lstStyle>
          <a:p>
            <a:r>
              <a:rPr lang="fr-FR" dirty="0"/>
              <a:t>INDIQUEZ LE TITRE DE VOTRE PROJET</a:t>
            </a:r>
          </a:p>
        </p:txBody>
      </p:sp>
      <p:sp>
        <p:nvSpPr>
          <p:cNvPr id="8" name="Espace réservé du texte 3">
            <a:extLst>
              <a:ext uri="{FF2B5EF4-FFF2-40B4-BE49-F238E27FC236}">
                <a16:creationId xmlns:a16="http://schemas.microsoft.com/office/drawing/2014/main" id="{23DED944-679C-4AE5-87A7-8CA203EF7B94}"/>
              </a:ext>
            </a:extLst>
          </p:cNvPr>
          <p:cNvSpPr>
            <a:spLocks noGrp="1"/>
          </p:cNvSpPr>
          <p:nvPr>
            <p:ph type="body" sz="half" idx="2" hasCustomPrompt="1"/>
          </p:nvPr>
        </p:nvSpPr>
        <p:spPr>
          <a:xfrm>
            <a:off x="714631" y="1401088"/>
            <a:ext cx="7447732" cy="480570"/>
          </a:xfrm>
        </p:spPr>
        <p:txBody>
          <a:bodyPr/>
          <a:lstStyle>
            <a:lvl1pPr marL="0" indent="0">
              <a:buNone/>
              <a:defRPr sz="1600" b="1">
                <a:solidFill>
                  <a:srgbClr val="46277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Aretha </a:t>
            </a:r>
            <a:r>
              <a:rPr lang="fr-FR" dirty="0" err="1"/>
              <a:t>dolores</a:t>
            </a:r>
            <a:r>
              <a:rPr lang="fr-FR" dirty="0"/>
              <a:t> </a:t>
            </a:r>
            <a:r>
              <a:rPr lang="fr-FR" dirty="0" err="1"/>
              <a:t>magnatissime</a:t>
            </a:r>
            <a:r>
              <a:rPr lang="fr-FR" dirty="0"/>
              <a:t> </a:t>
            </a:r>
            <a:r>
              <a:rPr lang="fr-FR" dirty="0" err="1"/>
              <a:t>liquinium</a:t>
            </a:r>
            <a:r>
              <a:rPr lang="fr-FR" dirty="0"/>
              <a:t> est of grasse. </a:t>
            </a:r>
            <a:r>
              <a:rPr lang="fr-FR" dirty="0" err="1"/>
              <a:t>Nilsime</a:t>
            </a:r>
            <a:r>
              <a:rPr lang="fr-FR" dirty="0"/>
              <a:t> son </a:t>
            </a:r>
            <a:r>
              <a:rPr lang="fr-FR" dirty="0" err="1"/>
              <a:t>errat</a:t>
            </a:r>
            <a:r>
              <a:rPr lang="fr-FR" dirty="0"/>
              <a:t> </a:t>
            </a:r>
            <a:r>
              <a:rPr lang="fr-FR" dirty="0" err="1"/>
              <a:t>misim</a:t>
            </a:r>
            <a:r>
              <a:rPr lang="fr-FR" dirty="0"/>
              <a:t> </a:t>
            </a:r>
            <a:r>
              <a:rPr lang="fr-FR" dirty="0" err="1"/>
              <a:t>della</a:t>
            </a:r>
            <a:r>
              <a:rPr lang="fr-FR" dirty="0"/>
              <a:t> minime.</a:t>
            </a:r>
          </a:p>
          <a:p>
            <a:pPr lvl="0"/>
            <a:endParaRPr lang="fr-FR" dirty="0"/>
          </a:p>
        </p:txBody>
      </p:sp>
      <p:sp>
        <p:nvSpPr>
          <p:cNvPr id="9" name="Espace réservé du texte 3">
            <a:extLst>
              <a:ext uri="{FF2B5EF4-FFF2-40B4-BE49-F238E27FC236}">
                <a16:creationId xmlns:a16="http://schemas.microsoft.com/office/drawing/2014/main" id="{9D3E0B14-8503-6787-4A14-D483BAAC55D3}"/>
              </a:ext>
            </a:extLst>
          </p:cNvPr>
          <p:cNvSpPr>
            <a:spLocks noGrp="1"/>
          </p:cNvSpPr>
          <p:nvPr>
            <p:ph type="body" sz="half" idx="10" hasCustomPrompt="1"/>
          </p:nvPr>
        </p:nvSpPr>
        <p:spPr>
          <a:xfrm>
            <a:off x="714631" y="2224216"/>
            <a:ext cx="7518028" cy="3731741"/>
          </a:xfrm>
        </p:spPr>
        <p:txBody>
          <a:bodyPr>
            <a:normAutofit/>
          </a:bodyPr>
          <a:lstStyle>
            <a:lvl1pPr marL="0" indent="0">
              <a:buNone/>
              <a:defRPr sz="1200" b="0">
                <a:solidFill>
                  <a:srgbClr val="46277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dirty="0" err="1"/>
              <a:t>Areet</a:t>
            </a:r>
            <a:r>
              <a:rPr lang="fr-FR" dirty="0"/>
              <a:t> </a:t>
            </a:r>
            <a:r>
              <a:rPr lang="fr-FR" dirty="0" err="1"/>
              <a:t>dolore</a:t>
            </a:r>
            <a:r>
              <a:rPr lang="fr-FR" dirty="0"/>
              <a:t> magna </a:t>
            </a:r>
            <a:r>
              <a:rPr lang="fr-FR" dirty="0" err="1"/>
              <a:t>aliquam</a:t>
            </a:r>
            <a:r>
              <a:rPr lang="fr-FR" dirty="0"/>
              <a:t> </a:t>
            </a:r>
            <a:r>
              <a:rPr lang="fr-FR" dirty="0" err="1"/>
              <a:t>esrat</a:t>
            </a:r>
            <a:r>
              <a:rPr lang="fr-FR" dirty="0"/>
              <a:t> </a:t>
            </a:r>
            <a:r>
              <a:rPr lang="fr-FR" dirty="0" err="1"/>
              <a:t>volupat</a:t>
            </a:r>
            <a:r>
              <a:rPr lang="fr-FR" dirty="0"/>
              <a:t>. </a:t>
            </a:r>
            <a:r>
              <a:rPr lang="fr-FR" dirty="0" err="1"/>
              <a:t>Uthe</a:t>
            </a:r>
            <a:r>
              <a:rPr lang="fr-FR" dirty="0"/>
              <a:t> </a:t>
            </a:r>
            <a:r>
              <a:rPr lang="fr-FR" dirty="0" err="1"/>
              <a:t>wisienim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a:t>
            </a:r>
            <a:r>
              <a:rPr lang="fr-FR" dirty="0"/>
              <a:t> </a:t>
            </a:r>
            <a:r>
              <a:rPr lang="fr-FR" dirty="0" err="1"/>
              <a:t>corper</a:t>
            </a:r>
            <a:r>
              <a:rPr lang="fr-FR" dirty="0"/>
              <a:t> </a:t>
            </a:r>
            <a:r>
              <a:rPr lang="fr-FR" dirty="0" err="1"/>
              <a:t>siscript</a:t>
            </a:r>
            <a:r>
              <a:rPr lang="fr-FR" dirty="0"/>
              <a:t> </a:t>
            </a:r>
            <a:r>
              <a:rPr lang="fr-FR" dirty="0" err="1"/>
              <a:t>loboris</a:t>
            </a:r>
            <a:r>
              <a:rPr lang="fr-FR" dirty="0"/>
              <a:t> </a:t>
            </a:r>
            <a:r>
              <a:rPr lang="fr-FR" dirty="0" err="1"/>
              <a:t>nisle</a:t>
            </a:r>
            <a:r>
              <a:rPr lang="fr-FR" dirty="0"/>
              <a:t> et </a:t>
            </a:r>
            <a:r>
              <a:rPr lang="fr-FR" dirty="0" err="1"/>
              <a:t>aliquipe</a:t>
            </a:r>
            <a:r>
              <a:rPr lang="fr-FR" dirty="0"/>
              <a:t> </a:t>
            </a:r>
            <a:r>
              <a:rPr lang="fr-FR" dirty="0" err="1"/>
              <a:t>exarat</a:t>
            </a:r>
            <a:r>
              <a:rPr lang="fr-FR" dirty="0"/>
              <a:t> commodo </a:t>
            </a:r>
            <a:r>
              <a:rPr lang="fr-FR" dirty="0" err="1"/>
              <a:t>consequat</a:t>
            </a:r>
            <a:r>
              <a:rPr lang="fr-FR" dirty="0"/>
              <a:t>. Duis </a:t>
            </a:r>
            <a:r>
              <a:rPr lang="fr-FR" dirty="0" err="1"/>
              <a:t>autem</a:t>
            </a:r>
            <a:r>
              <a:rPr lang="fr-FR" dirty="0"/>
              <a:t> </a:t>
            </a:r>
            <a:r>
              <a:rPr lang="fr-FR" dirty="0" err="1"/>
              <a:t>vel</a:t>
            </a:r>
            <a:r>
              <a:rPr lang="fr-FR" dirty="0"/>
              <a:t> </a:t>
            </a:r>
            <a:r>
              <a:rPr lang="fr-FR" dirty="0" err="1"/>
              <a:t>eurut</a:t>
            </a:r>
            <a:r>
              <a:rPr lang="fr-FR" dirty="0"/>
              <a:t> </a:t>
            </a:r>
            <a:r>
              <a:rPr lang="fr-FR" dirty="0" err="1"/>
              <a:t>iriurere</a:t>
            </a:r>
            <a:r>
              <a:rPr lang="fr-FR" dirty="0"/>
              <a:t> </a:t>
            </a:r>
            <a:r>
              <a:rPr lang="fr-FR" dirty="0" err="1"/>
              <a:t>dolor</a:t>
            </a:r>
            <a:r>
              <a:rPr lang="fr-FR" dirty="0"/>
              <a:t> in </a:t>
            </a:r>
            <a:r>
              <a:rPr lang="fr-FR" dirty="0" err="1"/>
              <a:t>hendrerit</a:t>
            </a:r>
            <a:r>
              <a:rPr lang="fr-FR" dirty="0"/>
              <a:t> </a:t>
            </a:r>
            <a:r>
              <a:rPr lang="fr-FR" dirty="0" err="1"/>
              <a:t>vulputate</a:t>
            </a:r>
            <a:r>
              <a:rPr lang="fr-FR" dirty="0"/>
              <a:t> </a:t>
            </a:r>
            <a:r>
              <a:rPr lang="fr-FR" dirty="0" err="1"/>
              <a:t>velit</a:t>
            </a:r>
            <a:r>
              <a:rPr lang="fr-FR" dirty="0"/>
              <a:t> esse </a:t>
            </a:r>
            <a:r>
              <a:rPr lang="fr-FR" dirty="0" err="1"/>
              <a:t>molestie</a:t>
            </a:r>
            <a:r>
              <a:rPr lang="fr-FR" dirty="0"/>
              <a:t> </a:t>
            </a:r>
            <a:r>
              <a:rPr lang="fr-FR" dirty="0" err="1"/>
              <a:t>consequat</a:t>
            </a:r>
            <a:r>
              <a:rPr lang="fr-FR" dirty="0"/>
              <a:t>, </a:t>
            </a:r>
            <a:r>
              <a:rPr lang="fr-FR" dirty="0" err="1"/>
              <a:t>vel</a:t>
            </a:r>
            <a:r>
              <a:rPr lang="fr-FR" dirty="0"/>
              <a:t> </a:t>
            </a:r>
            <a:r>
              <a:rPr lang="fr-FR" dirty="0" err="1"/>
              <a:t>illutram</a:t>
            </a:r>
            <a:r>
              <a:rPr lang="fr-FR" dirty="0"/>
              <a:t>.</a:t>
            </a:r>
          </a:p>
          <a:p>
            <a:r>
              <a:rPr lang="fr-FR" dirty="0"/>
              <a:t>Aretha </a:t>
            </a:r>
            <a:r>
              <a:rPr lang="fr-FR" dirty="0" err="1"/>
              <a:t>dolores</a:t>
            </a:r>
            <a:r>
              <a:rPr lang="fr-FR" dirty="0"/>
              <a:t> </a:t>
            </a:r>
            <a:r>
              <a:rPr lang="fr-FR" dirty="0" err="1"/>
              <a:t>magnatissime</a:t>
            </a:r>
            <a:r>
              <a:rPr lang="fr-FR" dirty="0"/>
              <a:t> </a:t>
            </a:r>
            <a:r>
              <a:rPr lang="fr-FR" dirty="0" err="1"/>
              <a:t>liquinium</a:t>
            </a:r>
            <a:r>
              <a:rPr lang="fr-FR" dirty="0"/>
              <a:t> est of grasse. </a:t>
            </a:r>
            <a:r>
              <a:rPr lang="fr-FR" dirty="0" err="1"/>
              <a:t>Nilsime</a:t>
            </a:r>
            <a:r>
              <a:rPr lang="fr-FR" dirty="0"/>
              <a:t> son </a:t>
            </a:r>
            <a:r>
              <a:rPr lang="fr-FR" dirty="0" err="1"/>
              <a:t>errat</a:t>
            </a:r>
            <a:r>
              <a:rPr lang="fr-FR" dirty="0"/>
              <a:t> </a:t>
            </a:r>
            <a:r>
              <a:rPr lang="fr-FR" dirty="0" err="1"/>
              <a:t>misim</a:t>
            </a:r>
            <a:r>
              <a:rPr lang="fr-FR" dirty="0"/>
              <a:t> </a:t>
            </a:r>
            <a:r>
              <a:rPr lang="fr-FR" dirty="0" err="1"/>
              <a:t>della</a:t>
            </a:r>
            <a:r>
              <a:rPr lang="fr-FR" dirty="0"/>
              <a:t> minime face </a:t>
            </a:r>
            <a:r>
              <a:rPr lang="fr-FR" dirty="0" err="1"/>
              <a:t>derille</a:t>
            </a:r>
            <a:r>
              <a:rPr lang="fr-FR" dirty="0"/>
              <a:t> de </a:t>
            </a:r>
            <a:r>
              <a:rPr lang="fr-FR" dirty="0" err="1"/>
              <a:t>ratistes</a:t>
            </a:r>
            <a:r>
              <a:rPr lang="fr-FR" dirty="0"/>
              <a:t> </a:t>
            </a:r>
            <a:r>
              <a:rPr lang="fr-FR" dirty="0" err="1"/>
              <a:t>oloque</a:t>
            </a:r>
            <a:r>
              <a:rPr lang="fr-FR" dirty="0"/>
              <a:t> </a:t>
            </a:r>
            <a:r>
              <a:rPr lang="fr-FR" dirty="0" err="1"/>
              <a:t>velite</a:t>
            </a:r>
            <a:r>
              <a:rPr lang="fr-FR" dirty="0"/>
              <a:t> </a:t>
            </a:r>
            <a:r>
              <a:rPr lang="fr-FR" dirty="0" err="1"/>
              <a:t>hare</a:t>
            </a:r>
            <a:r>
              <a:rPr lang="fr-FR" dirty="0"/>
              <a:t> </a:t>
            </a:r>
            <a:r>
              <a:rPr lang="fr-FR" dirty="0" err="1"/>
              <a:t>buite</a:t>
            </a:r>
            <a:r>
              <a:rPr lang="fr-FR" dirty="0"/>
              <a:t> nec vergeture </a:t>
            </a:r>
            <a:r>
              <a:rPr lang="fr-FR" dirty="0" err="1"/>
              <a:t>vigourat</a:t>
            </a:r>
            <a:r>
              <a:rPr lang="fr-FR" dirty="0"/>
              <a:t> at de </a:t>
            </a:r>
            <a:r>
              <a:rPr lang="fr-FR" dirty="0" err="1"/>
              <a:t>julimiolim</a:t>
            </a:r>
            <a:r>
              <a:rPr lang="fr-FR" dirty="0"/>
              <a:t>.</a:t>
            </a:r>
          </a:p>
        </p:txBody>
      </p:sp>
      <p:sp>
        <p:nvSpPr>
          <p:cNvPr id="13" name="Espace réservé du texte 3">
            <a:extLst>
              <a:ext uri="{FF2B5EF4-FFF2-40B4-BE49-F238E27FC236}">
                <a16:creationId xmlns:a16="http://schemas.microsoft.com/office/drawing/2014/main" id="{C8CD5B62-5AA7-6E93-1545-19AF73373B40}"/>
              </a:ext>
            </a:extLst>
          </p:cNvPr>
          <p:cNvSpPr>
            <a:spLocks noGrp="1"/>
          </p:cNvSpPr>
          <p:nvPr>
            <p:ph type="body" sz="half" idx="14" hasCustomPrompt="1"/>
          </p:nvPr>
        </p:nvSpPr>
        <p:spPr>
          <a:xfrm>
            <a:off x="9094573" y="2224216"/>
            <a:ext cx="2508422" cy="3731741"/>
          </a:xfrm>
        </p:spPr>
        <p:txBody>
          <a:bodyPr>
            <a:normAutofit/>
          </a:bodyPr>
          <a:lstStyle>
            <a:lvl1pPr marL="0" indent="0">
              <a:buNone/>
              <a:defRPr sz="2800" b="1" i="1">
                <a:solidFill>
                  <a:srgbClr val="FDED4F"/>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Aretha </a:t>
            </a:r>
            <a:r>
              <a:rPr lang="fr-FR" dirty="0" err="1"/>
              <a:t>dolores</a:t>
            </a:r>
            <a:r>
              <a:rPr lang="fr-FR" dirty="0"/>
              <a:t> </a:t>
            </a:r>
            <a:r>
              <a:rPr lang="fr-FR" dirty="0" err="1"/>
              <a:t>magnatissime</a:t>
            </a:r>
            <a:r>
              <a:rPr lang="fr-FR" dirty="0"/>
              <a:t> </a:t>
            </a:r>
            <a:r>
              <a:rPr lang="fr-FR" dirty="0" err="1"/>
              <a:t>liquinium</a:t>
            </a:r>
            <a:r>
              <a:rPr lang="fr-FR" dirty="0"/>
              <a:t> est of grasse. </a:t>
            </a:r>
          </a:p>
        </p:txBody>
      </p:sp>
      <p:cxnSp>
        <p:nvCxnSpPr>
          <p:cNvPr id="15" name="Connecteur droit 14">
            <a:extLst>
              <a:ext uri="{FF2B5EF4-FFF2-40B4-BE49-F238E27FC236}">
                <a16:creationId xmlns:a16="http://schemas.microsoft.com/office/drawing/2014/main" id="{7E66041D-A9D8-93C7-BCDF-A1B55F4F5FE9}"/>
              </a:ext>
            </a:extLst>
          </p:cNvPr>
          <p:cNvCxnSpPr>
            <a:cxnSpLocks/>
          </p:cNvCxnSpPr>
          <p:nvPr userDrawn="1"/>
        </p:nvCxnSpPr>
        <p:spPr>
          <a:xfrm>
            <a:off x="784927" y="2078389"/>
            <a:ext cx="6773034" cy="0"/>
          </a:xfrm>
          <a:prstGeom prst="line">
            <a:avLst/>
          </a:prstGeom>
          <a:ln w="12700">
            <a:solidFill>
              <a:srgbClr val="FDED4F"/>
            </a:solidFill>
          </a:ln>
        </p:spPr>
        <p:style>
          <a:lnRef idx="1">
            <a:schemeClr val="accent1"/>
          </a:lnRef>
          <a:fillRef idx="0">
            <a:schemeClr val="accent1"/>
          </a:fillRef>
          <a:effectRef idx="0">
            <a:schemeClr val="accent1"/>
          </a:effectRef>
          <a:fontRef idx="minor">
            <a:schemeClr val="tx1"/>
          </a:fontRef>
        </p:style>
      </p:cxnSp>
      <p:sp>
        <p:nvSpPr>
          <p:cNvPr id="4" name="Sous-titre 4">
            <a:extLst>
              <a:ext uri="{FF2B5EF4-FFF2-40B4-BE49-F238E27FC236}">
                <a16:creationId xmlns:a16="http://schemas.microsoft.com/office/drawing/2014/main" id="{A7925A2D-95B1-D3C5-3940-4C49879256B5}"/>
              </a:ext>
            </a:extLst>
          </p:cNvPr>
          <p:cNvSpPr txBox="1">
            <a:spLocks/>
          </p:cNvSpPr>
          <p:nvPr userDrawn="1"/>
        </p:nvSpPr>
        <p:spPr>
          <a:xfrm>
            <a:off x="4381729" y="6519514"/>
            <a:ext cx="3428542" cy="38939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1200" dirty="0">
                <a:solidFill>
                  <a:srgbClr val="412B72"/>
                </a:solidFill>
              </a:rPr>
              <a:t>Les 3èmes </a:t>
            </a:r>
            <a:r>
              <a:rPr lang="fr-FR" sz="1200" b="1" dirty="0">
                <a:solidFill>
                  <a:srgbClr val="412B72"/>
                </a:solidFill>
              </a:rPr>
              <a:t>Trophées</a:t>
            </a:r>
            <a:r>
              <a:rPr lang="fr-FR" sz="1200" dirty="0">
                <a:solidFill>
                  <a:srgbClr val="412B72"/>
                </a:solidFill>
              </a:rPr>
              <a:t> de l’innovation du </a:t>
            </a:r>
            <a:r>
              <a:rPr lang="fr-FR" sz="1200" b="1" dirty="0" err="1">
                <a:solidFill>
                  <a:srgbClr val="412B72"/>
                </a:solidFill>
              </a:rPr>
              <a:t>WinLab</a:t>
            </a:r>
            <a:r>
              <a:rPr lang="fr-FR" sz="1200" b="1" dirty="0">
                <a:solidFill>
                  <a:srgbClr val="412B72"/>
                </a:solidFill>
              </a:rPr>
              <a:t>’</a:t>
            </a:r>
          </a:p>
        </p:txBody>
      </p:sp>
    </p:spTree>
    <p:extLst>
      <p:ext uri="{BB962C8B-B14F-4D97-AF65-F5344CB8AC3E}">
        <p14:creationId xmlns:p14="http://schemas.microsoft.com/office/powerpoint/2010/main" val="1134024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re seul">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2CA77EC-3D16-22C1-99C7-333E39AD6F2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FF50F69-00F8-048E-35D0-18B997343E19}"/>
              </a:ext>
            </a:extLst>
          </p:cNvPr>
          <p:cNvSpPr>
            <a:spLocks noGrp="1"/>
          </p:cNvSpPr>
          <p:nvPr>
            <p:ph type="title" hasCustomPrompt="1"/>
          </p:nvPr>
        </p:nvSpPr>
        <p:spPr>
          <a:xfrm>
            <a:off x="714631" y="224741"/>
            <a:ext cx="7482880" cy="1097431"/>
          </a:xfrm>
        </p:spPr>
        <p:txBody>
          <a:bodyPr>
            <a:normAutofit/>
          </a:bodyPr>
          <a:lstStyle>
            <a:lvl1pPr>
              <a:defRPr sz="3600" b="1">
                <a:latin typeface="+mn-lt"/>
              </a:defRPr>
            </a:lvl1pPr>
          </a:lstStyle>
          <a:p>
            <a:r>
              <a:rPr lang="fr-FR" dirty="0"/>
              <a:t>INDIQUEZ LES ENJEUX DE VOTRE PROJET</a:t>
            </a:r>
          </a:p>
        </p:txBody>
      </p:sp>
      <p:sp>
        <p:nvSpPr>
          <p:cNvPr id="8" name="Espace réservé du texte 3">
            <a:extLst>
              <a:ext uri="{FF2B5EF4-FFF2-40B4-BE49-F238E27FC236}">
                <a16:creationId xmlns:a16="http://schemas.microsoft.com/office/drawing/2014/main" id="{23DED944-679C-4AE5-87A7-8CA203EF7B94}"/>
              </a:ext>
            </a:extLst>
          </p:cNvPr>
          <p:cNvSpPr>
            <a:spLocks noGrp="1"/>
          </p:cNvSpPr>
          <p:nvPr>
            <p:ph type="body" sz="half" idx="2" hasCustomPrompt="1"/>
          </p:nvPr>
        </p:nvSpPr>
        <p:spPr>
          <a:xfrm>
            <a:off x="714631" y="1401088"/>
            <a:ext cx="7447732" cy="480570"/>
          </a:xfrm>
        </p:spPr>
        <p:txBody>
          <a:bodyPr/>
          <a:lstStyle>
            <a:lvl1pPr marL="0" indent="0">
              <a:buNone/>
              <a:defRPr sz="1600" b="1">
                <a:solidFill>
                  <a:srgbClr val="46277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Décrivez en quelques mots les enjeux auxquels votre projet répond.</a:t>
            </a:r>
          </a:p>
        </p:txBody>
      </p:sp>
      <p:sp>
        <p:nvSpPr>
          <p:cNvPr id="9" name="Espace réservé du texte 3">
            <a:extLst>
              <a:ext uri="{FF2B5EF4-FFF2-40B4-BE49-F238E27FC236}">
                <a16:creationId xmlns:a16="http://schemas.microsoft.com/office/drawing/2014/main" id="{9D3E0B14-8503-6787-4A14-D483BAAC55D3}"/>
              </a:ext>
            </a:extLst>
          </p:cNvPr>
          <p:cNvSpPr>
            <a:spLocks noGrp="1"/>
          </p:cNvSpPr>
          <p:nvPr>
            <p:ph type="body" sz="half" idx="10" hasCustomPrompt="1"/>
          </p:nvPr>
        </p:nvSpPr>
        <p:spPr>
          <a:xfrm>
            <a:off x="714631" y="2224216"/>
            <a:ext cx="7518028" cy="3731741"/>
          </a:xfrm>
        </p:spPr>
        <p:txBody>
          <a:bodyPr>
            <a:normAutofit/>
          </a:bodyPr>
          <a:lstStyle>
            <a:lvl1pPr marL="0" indent="0">
              <a:buNone/>
              <a:defRPr sz="1200" b="0">
                <a:solidFill>
                  <a:srgbClr val="46277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dirty="0" err="1"/>
              <a:t>Areet</a:t>
            </a:r>
            <a:r>
              <a:rPr lang="fr-FR" dirty="0"/>
              <a:t> </a:t>
            </a:r>
            <a:r>
              <a:rPr lang="fr-FR" dirty="0" err="1"/>
              <a:t>dolore</a:t>
            </a:r>
            <a:r>
              <a:rPr lang="fr-FR" dirty="0"/>
              <a:t> magna </a:t>
            </a:r>
            <a:r>
              <a:rPr lang="fr-FR" dirty="0" err="1"/>
              <a:t>aliquam</a:t>
            </a:r>
            <a:r>
              <a:rPr lang="fr-FR" dirty="0"/>
              <a:t> </a:t>
            </a:r>
            <a:r>
              <a:rPr lang="fr-FR" dirty="0" err="1"/>
              <a:t>esrat</a:t>
            </a:r>
            <a:r>
              <a:rPr lang="fr-FR" dirty="0"/>
              <a:t> </a:t>
            </a:r>
            <a:r>
              <a:rPr lang="fr-FR" dirty="0" err="1"/>
              <a:t>volupat</a:t>
            </a:r>
            <a:r>
              <a:rPr lang="fr-FR" dirty="0"/>
              <a:t>. </a:t>
            </a:r>
            <a:r>
              <a:rPr lang="fr-FR" dirty="0" err="1"/>
              <a:t>Uthe</a:t>
            </a:r>
            <a:r>
              <a:rPr lang="fr-FR" dirty="0"/>
              <a:t> </a:t>
            </a:r>
            <a:r>
              <a:rPr lang="fr-FR" dirty="0" err="1"/>
              <a:t>wisienim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a:t>
            </a:r>
            <a:r>
              <a:rPr lang="fr-FR" dirty="0"/>
              <a:t> </a:t>
            </a:r>
            <a:r>
              <a:rPr lang="fr-FR" dirty="0" err="1"/>
              <a:t>corper</a:t>
            </a:r>
            <a:r>
              <a:rPr lang="fr-FR" dirty="0"/>
              <a:t> </a:t>
            </a:r>
            <a:r>
              <a:rPr lang="fr-FR" dirty="0" err="1"/>
              <a:t>siscript</a:t>
            </a:r>
            <a:r>
              <a:rPr lang="fr-FR" dirty="0"/>
              <a:t> </a:t>
            </a:r>
            <a:r>
              <a:rPr lang="fr-FR" dirty="0" err="1"/>
              <a:t>loboris</a:t>
            </a:r>
            <a:r>
              <a:rPr lang="fr-FR" dirty="0"/>
              <a:t> </a:t>
            </a:r>
            <a:r>
              <a:rPr lang="fr-FR" dirty="0" err="1"/>
              <a:t>nisle</a:t>
            </a:r>
            <a:r>
              <a:rPr lang="fr-FR" dirty="0"/>
              <a:t> et </a:t>
            </a:r>
            <a:r>
              <a:rPr lang="fr-FR" dirty="0" err="1"/>
              <a:t>aliquipe</a:t>
            </a:r>
            <a:r>
              <a:rPr lang="fr-FR" dirty="0"/>
              <a:t> </a:t>
            </a:r>
            <a:r>
              <a:rPr lang="fr-FR" dirty="0" err="1"/>
              <a:t>exarat</a:t>
            </a:r>
            <a:r>
              <a:rPr lang="fr-FR" dirty="0"/>
              <a:t> commodo </a:t>
            </a:r>
            <a:r>
              <a:rPr lang="fr-FR" dirty="0" err="1"/>
              <a:t>consequat</a:t>
            </a:r>
            <a:r>
              <a:rPr lang="fr-FR" dirty="0"/>
              <a:t>. Duis </a:t>
            </a:r>
            <a:r>
              <a:rPr lang="fr-FR" dirty="0" err="1"/>
              <a:t>autem</a:t>
            </a:r>
            <a:r>
              <a:rPr lang="fr-FR" dirty="0"/>
              <a:t> </a:t>
            </a:r>
            <a:r>
              <a:rPr lang="fr-FR" dirty="0" err="1"/>
              <a:t>vel</a:t>
            </a:r>
            <a:r>
              <a:rPr lang="fr-FR" dirty="0"/>
              <a:t> </a:t>
            </a:r>
            <a:r>
              <a:rPr lang="fr-FR" dirty="0" err="1"/>
              <a:t>eurut</a:t>
            </a:r>
            <a:r>
              <a:rPr lang="fr-FR" dirty="0"/>
              <a:t> </a:t>
            </a:r>
            <a:r>
              <a:rPr lang="fr-FR" dirty="0" err="1"/>
              <a:t>iriurere</a:t>
            </a:r>
            <a:r>
              <a:rPr lang="fr-FR" dirty="0"/>
              <a:t> </a:t>
            </a:r>
            <a:r>
              <a:rPr lang="fr-FR" dirty="0" err="1"/>
              <a:t>dolor</a:t>
            </a:r>
            <a:r>
              <a:rPr lang="fr-FR" dirty="0"/>
              <a:t> in </a:t>
            </a:r>
            <a:r>
              <a:rPr lang="fr-FR" dirty="0" err="1"/>
              <a:t>hendrerit</a:t>
            </a:r>
            <a:r>
              <a:rPr lang="fr-FR" dirty="0"/>
              <a:t> </a:t>
            </a:r>
            <a:r>
              <a:rPr lang="fr-FR" dirty="0" err="1"/>
              <a:t>vulputate</a:t>
            </a:r>
            <a:r>
              <a:rPr lang="fr-FR" dirty="0"/>
              <a:t> </a:t>
            </a:r>
            <a:r>
              <a:rPr lang="fr-FR" dirty="0" err="1"/>
              <a:t>velit</a:t>
            </a:r>
            <a:r>
              <a:rPr lang="fr-FR" dirty="0"/>
              <a:t> esse </a:t>
            </a:r>
            <a:r>
              <a:rPr lang="fr-FR" dirty="0" err="1"/>
              <a:t>molestie</a:t>
            </a:r>
            <a:r>
              <a:rPr lang="fr-FR" dirty="0"/>
              <a:t> </a:t>
            </a:r>
            <a:r>
              <a:rPr lang="fr-FR" dirty="0" err="1"/>
              <a:t>consequat</a:t>
            </a:r>
            <a:r>
              <a:rPr lang="fr-FR" dirty="0"/>
              <a:t>, </a:t>
            </a:r>
            <a:r>
              <a:rPr lang="fr-FR" dirty="0" err="1"/>
              <a:t>vel</a:t>
            </a:r>
            <a:r>
              <a:rPr lang="fr-FR" dirty="0"/>
              <a:t> </a:t>
            </a:r>
            <a:r>
              <a:rPr lang="fr-FR" dirty="0" err="1"/>
              <a:t>illutram</a:t>
            </a:r>
            <a:r>
              <a:rPr lang="fr-FR" dirty="0"/>
              <a:t>.</a:t>
            </a:r>
          </a:p>
          <a:p>
            <a:r>
              <a:rPr lang="fr-FR" dirty="0"/>
              <a:t>Aretha </a:t>
            </a:r>
            <a:r>
              <a:rPr lang="fr-FR" dirty="0" err="1"/>
              <a:t>dolores</a:t>
            </a:r>
            <a:r>
              <a:rPr lang="fr-FR" dirty="0"/>
              <a:t> </a:t>
            </a:r>
            <a:r>
              <a:rPr lang="fr-FR" dirty="0" err="1"/>
              <a:t>magnatissime</a:t>
            </a:r>
            <a:r>
              <a:rPr lang="fr-FR" dirty="0"/>
              <a:t> </a:t>
            </a:r>
            <a:r>
              <a:rPr lang="fr-FR" dirty="0" err="1"/>
              <a:t>liquinium</a:t>
            </a:r>
            <a:r>
              <a:rPr lang="fr-FR" dirty="0"/>
              <a:t> est of grasse. </a:t>
            </a:r>
            <a:r>
              <a:rPr lang="fr-FR" dirty="0" err="1"/>
              <a:t>Nilsime</a:t>
            </a:r>
            <a:r>
              <a:rPr lang="fr-FR" dirty="0"/>
              <a:t> son </a:t>
            </a:r>
            <a:r>
              <a:rPr lang="fr-FR" dirty="0" err="1"/>
              <a:t>errat</a:t>
            </a:r>
            <a:r>
              <a:rPr lang="fr-FR" dirty="0"/>
              <a:t> </a:t>
            </a:r>
            <a:r>
              <a:rPr lang="fr-FR" dirty="0" err="1"/>
              <a:t>misim</a:t>
            </a:r>
            <a:r>
              <a:rPr lang="fr-FR" dirty="0"/>
              <a:t> </a:t>
            </a:r>
            <a:r>
              <a:rPr lang="fr-FR" dirty="0" err="1"/>
              <a:t>della</a:t>
            </a:r>
            <a:r>
              <a:rPr lang="fr-FR" dirty="0"/>
              <a:t> minime face </a:t>
            </a:r>
            <a:r>
              <a:rPr lang="fr-FR" dirty="0" err="1"/>
              <a:t>derille</a:t>
            </a:r>
            <a:r>
              <a:rPr lang="fr-FR" dirty="0"/>
              <a:t> de </a:t>
            </a:r>
            <a:r>
              <a:rPr lang="fr-FR" dirty="0" err="1"/>
              <a:t>ratistes</a:t>
            </a:r>
            <a:r>
              <a:rPr lang="fr-FR" dirty="0"/>
              <a:t> </a:t>
            </a:r>
            <a:r>
              <a:rPr lang="fr-FR" dirty="0" err="1"/>
              <a:t>oloque</a:t>
            </a:r>
            <a:r>
              <a:rPr lang="fr-FR" dirty="0"/>
              <a:t> </a:t>
            </a:r>
            <a:r>
              <a:rPr lang="fr-FR" dirty="0" err="1"/>
              <a:t>velite</a:t>
            </a:r>
            <a:r>
              <a:rPr lang="fr-FR" dirty="0"/>
              <a:t> </a:t>
            </a:r>
            <a:r>
              <a:rPr lang="fr-FR" dirty="0" err="1"/>
              <a:t>hare</a:t>
            </a:r>
            <a:r>
              <a:rPr lang="fr-FR" dirty="0"/>
              <a:t> </a:t>
            </a:r>
            <a:r>
              <a:rPr lang="fr-FR" dirty="0" err="1"/>
              <a:t>buite</a:t>
            </a:r>
            <a:r>
              <a:rPr lang="fr-FR" dirty="0"/>
              <a:t> nec vergeture </a:t>
            </a:r>
            <a:r>
              <a:rPr lang="fr-FR" dirty="0" err="1"/>
              <a:t>vigourat</a:t>
            </a:r>
            <a:r>
              <a:rPr lang="fr-FR" dirty="0"/>
              <a:t> at de </a:t>
            </a:r>
            <a:r>
              <a:rPr lang="fr-FR" dirty="0" err="1"/>
              <a:t>julimiolim</a:t>
            </a:r>
            <a:r>
              <a:rPr lang="fr-FR" dirty="0"/>
              <a:t>.</a:t>
            </a:r>
          </a:p>
        </p:txBody>
      </p:sp>
      <p:sp>
        <p:nvSpPr>
          <p:cNvPr id="13" name="Espace réservé du texte 3">
            <a:extLst>
              <a:ext uri="{FF2B5EF4-FFF2-40B4-BE49-F238E27FC236}">
                <a16:creationId xmlns:a16="http://schemas.microsoft.com/office/drawing/2014/main" id="{C8CD5B62-5AA7-6E93-1545-19AF73373B40}"/>
              </a:ext>
            </a:extLst>
          </p:cNvPr>
          <p:cNvSpPr>
            <a:spLocks noGrp="1"/>
          </p:cNvSpPr>
          <p:nvPr>
            <p:ph type="body" sz="half" idx="14" hasCustomPrompt="1"/>
          </p:nvPr>
        </p:nvSpPr>
        <p:spPr>
          <a:xfrm>
            <a:off x="9094573" y="2224216"/>
            <a:ext cx="2508422" cy="3731741"/>
          </a:xfrm>
        </p:spPr>
        <p:txBody>
          <a:bodyPr>
            <a:normAutofit/>
          </a:bodyPr>
          <a:lstStyle>
            <a:lvl1pPr marL="0" indent="0">
              <a:buNone/>
              <a:defRPr sz="2800" b="1" i="1">
                <a:solidFill>
                  <a:srgbClr val="FDED4F"/>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Votre problématique en une phrase</a:t>
            </a:r>
          </a:p>
        </p:txBody>
      </p:sp>
      <p:cxnSp>
        <p:nvCxnSpPr>
          <p:cNvPr id="15" name="Connecteur droit 14">
            <a:extLst>
              <a:ext uri="{FF2B5EF4-FFF2-40B4-BE49-F238E27FC236}">
                <a16:creationId xmlns:a16="http://schemas.microsoft.com/office/drawing/2014/main" id="{7E66041D-A9D8-93C7-BCDF-A1B55F4F5FE9}"/>
              </a:ext>
            </a:extLst>
          </p:cNvPr>
          <p:cNvCxnSpPr>
            <a:cxnSpLocks/>
          </p:cNvCxnSpPr>
          <p:nvPr userDrawn="1"/>
        </p:nvCxnSpPr>
        <p:spPr>
          <a:xfrm>
            <a:off x="784927" y="2078389"/>
            <a:ext cx="6773034" cy="0"/>
          </a:xfrm>
          <a:prstGeom prst="line">
            <a:avLst/>
          </a:prstGeom>
          <a:ln w="12700">
            <a:solidFill>
              <a:srgbClr val="FDED4F"/>
            </a:solidFill>
          </a:ln>
        </p:spPr>
        <p:style>
          <a:lnRef idx="1">
            <a:schemeClr val="accent1"/>
          </a:lnRef>
          <a:fillRef idx="0">
            <a:schemeClr val="accent1"/>
          </a:fillRef>
          <a:effectRef idx="0">
            <a:schemeClr val="accent1"/>
          </a:effectRef>
          <a:fontRef idx="minor">
            <a:schemeClr val="tx1"/>
          </a:fontRef>
        </p:style>
      </p:cxnSp>
      <p:sp>
        <p:nvSpPr>
          <p:cNvPr id="4" name="Sous-titre 4">
            <a:extLst>
              <a:ext uri="{FF2B5EF4-FFF2-40B4-BE49-F238E27FC236}">
                <a16:creationId xmlns:a16="http://schemas.microsoft.com/office/drawing/2014/main" id="{A7925A2D-95B1-D3C5-3940-4C49879256B5}"/>
              </a:ext>
            </a:extLst>
          </p:cNvPr>
          <p:cNvSpPr txBox="1">
            <a:spLocks/>
          </p:cNvSpPr>
          <p:nvPr userDrawn="1"/>
        </p:nvSpPr>
        <p:spPr>
          <a:xfrm>
            <a:off x="4381729" y="6519514"/>
            <a:ext cx="3428542" cy="38939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1200" dirty="0">
                <a:solidFill>
                  <a:srgbClr val="412B72"/>
                </a:solidFill>
              </a:rPr>
              <a:t>Les 3èmes </a:t>
            </a:r>
            <a:r>
              <a:rPr lang="fr-FR" sz="1200" b="1" dirty="0">
                <a:solidFill>
                  <a:srgbClr val="412B72"/>
                </a:solidFill>
              </a:rPr>
              <a:t>Trophées</a:t>
            </a:r>
            <a:r>
              <a:rPr lang="fr-FR" sz="1200" dirty="0">
                <a:solidFill>
                  <a:srgbClr val="412B72"/>
                </a:solidFill>
              </a:rPr>
              <a:t> de l’innovation du </a:t>
            </a:r>
            <a:r>
              <a:rPr lang="fr-FR" sz="1200" b="1" dirty="0" err="1">
                <a:solidFill>
                  <a:srgbClr val="412B72"/>
                </a:solidFill>
              </a:rPr>
              <a:t>WinLab</a:t>
            </a:r>
            <a:r>
              <a:rPr lang="fr-FR" sz="1200" b="1" dirty="0">
                <a:solidFill>
                  <a:srgbClr val="412B72"/>
                </a:solidFill>
              </a:rPr>
              <a:t>’</a:t>
            </a:r>
          </a:p>
        </p:txBody>
      </p:sp>
    </p:spTree>
    <p:extLst>
      <p:ext uri="{BB962C8B-B14F-4D97-AF65-F5344CB8AC3E}">
        <p14:creationId xmlns:p14="http://schemas.microsoft.com/office/powerpoint/2010/main" val="1667683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re seul">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2CA77EC-3D16-22C1-99C7-333E39AD6F2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FF50F69-00F8-048E-35D0-18B997343E19}"/>
              </a:ext>
            </a:extLst>
          </p:cNvPr>
          <p:cNvSpPr>
            <a:spLocks noGrp="1"/>
          </p:cNvSpPr>
          <p:nvPr>
            <p:ph type="title" hasCustomPrompt="1"/>
          </p:nvPr>
        </p:nvSpPr>
        <p:spPr>
          <a:xfrm>
            <a:off x="714631" y="224741"/>
            <a:ext cx="7482880" cy="1097431"/>
          </a:xfrm>
        </p:spPr>
        <p:txBody>
          <a:bodyPr>
            <a:normAutofit/>
          </a:bodyPr>
          <a:lstStyle>
            <a:lvl1pPr>
              <a:defRPr sz="3600" b="1">
                <a:latin typeface="+mn-lt"/>
              </a:defRPr>
            </a:lvl1pPr>
          </a:lstStyle>
          <a:p>
            <a:r>
              <a:rPr lang="fr-FR" dirty="0"/>
              <a:t>INDIQUEZ L’ORIGINE ET LES SOURCES DE VOTRE PROJET</a:t>
            </a:r>
          </a:p>
        </p:txBody>
      </p:sp>
      <p:sp>
        <p:nvSpPr>
          <p:cNvPr id="8" name="Espace réservé du texte 3">
            <a:extLst>
              <a:ext uri="{FF2B5EF4-FFF2-40B4-BE49-F238E27FC236}">
                <a16:creationId xmlns:a16="http://schemas.microsoft.com/office/drawing/2014/main" id="{23DED944-679C-4AE5-87A7-8CA203EF7B94}"/>
              </a:ext>
            </a:extLst>
          </p:cNvPr>
          <p:cNvSpPr>
            <a:spLocks noGrp="1"/>
          </p:cNvSpPr>
          <p:nvPr>
            <p:ph type="body" sz="half" idx="2" hasCustomPrompt="1"/>
          </p:nvPr>
        </p:nvSpPr>
        <p:spPr>
          <a:xfrm>
            <a:off x="714631" y="1401088"/>
            <a:ext cx="7447732" cy="480570"/>
          </a:xfrm>
        </p:spPr>
        <p:txBody>
          <a:bodyPr/>
          <a:lstStyle>
            <a:lvl1pPr marL="0" indent="0">
              <a:buNone/>
              <a:defRPr sz="1600" b="1">
                <a:solidFill>
                  <a:srgbClr val="46277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Quelle que soit la phase de concrétisation de votre projet, présentez la genèse de votre idée, votre postulat de départ et les recherches pour mieux comprendre votre marché.</a:t>
            </a:r>
          </a:p>
        </p:txBody>
      </p:sp>
      <p:sp>
        <p:nvSpPr>
          <p:cNvPr id="9" name="Espace réservé du texte 3">
            <a:extLst>
              <a:ext uri="{FF2B5EF4-FFF2-40B4-BE49-F238E27FC236}">
                <a16:creationId xmlns:a16="http://schemas.microsoft.com/office/drawing/2014/main" id="{9D3E0B14-8503-6787-4A14-D483BAAC55D3}"/>
              </a:ext>
            </a:extLst>
          </p:cNvPr>
          <p:cNvSpPr>
            <a:spLocks noGrp="1"/>
          </p:cNvSpPr>
          <p:nvPr>
            <p:ph type="body" sz="half" idx="10" hasCustomPrompt="1"/>
          </p:nvPr>
        </p:nvSpPr>
        <p:spPr>
          <a:xfrm>
            <a:off x="714630" y="2224216"/>
            <a:ext cx="10786203" cy="3731741"/>
          </a:xfrm>
          <a:solidFill>
            <a:schemeClr val="bg1">
              <a:alpha val="84973"/>
            </a:schemeClr>
          </a:solidFill>
        </p:spPr>
        <p:txBody>
          <a:bodyPr>
            <a:normAutofit/>
          </a:bodyPr>
          <a:lstStyle>
            <a:lvl1pPr marL="0" indent="0">
              <a:buNone/>
              <a:defRPr sz="1200" b="0">
                <a:solidFill>
                  <a:srgbClr val="46277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dirty="0" err="1"/>
              <a:t>Areet</a:t>
            </a:r>
            <a:r>
              <a:rPr lang="fr-FR" dirty="0"/>
              <a:t> </a:t>
            </a:r>
            <a:r>
              <a:rPr lang="fr-FR" dirty="0" err="1"/>
              <a:t>dolore</a:t>
            </a:r>
            <a:r>
              <a:rPr lang="fr-FR" dirty="0"/>
              <a:t> magna </a:t>
            </a:r>
            <a:r>
              <a:rPr lang="fr-FR" dirty="0" err="1"/>
              <a:t>aliquam</a:t>
            </a:r>
            <a:r>
              <a:rPr lang="fr-FR" dirty="0"/>
              <a:t> </a:t>
            </a:r>
            <a:r>
              <a:rPr lang="fr-FR" dirty="0" err="1"/>
              <a:t>esrat</a:t>
            </a:r>
            <a:r>
              <a:rPr lang="fr-FR" dirty="0"/>
              <a:t> </a:t>
            </a:r>
            <a:r>
              <a:rPr lang="fr-FR" dirty="0" err="1"/>
              <a:t>volupat</a:t>
            </a:r>
            <a:r>
              <a:rPr lang="fr-FR" dirty="0"/>
              <a:t>. </a:t>
            </a:r>
            <a:r>
              <a:rPr lang="fr-FR" dirty="0" err="1"/>
              <a:t>Uthe</a:t>
            </a:r>
            <a:r>
              <a:rPr lang="fr-FR" dirty="0"/>
              <a:t> </a:t>
            </a:r>
            <a:r>
              <a:rPr lang="fr-FR" dirty="0" err="1"/>
              <a:t>wisienim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a:t>
            </a:r>
            <a:r>
              <a:rPr lang="fr-FR" dirty="0"/>
              <a:t> </a:t>
            </a:r>
            <a:r>
              <a:rPr lang="fr-FR" dirty="0" err="1"/>
              <a:t>corper</a:t>
            </a:r>
            <a:r>
              <a:rPr lang="fr-FR" dirty="0"/>
              <a:t> </a:t>
            </a:r>
            <a:r>
              <a:rPr lang="fr-FR" dirty="0" err="1"/>
              <a:t>siscript</a:t>
            </a:r>
            <a:r>
              <a:rPr lang="fr-FR" dirty="0"/>
              <a:t> </a:t>
            </a:r>
            <a:r>
              <a:rPr lang="fr-FR" dirty="0" err="1"/>
              <a:t>loboris</a:t>
            </a:r>
            <a:r>
              <a:rPr lang="fr-FR" dirty="0"/>
              <a:t> </a:t>
            </a:r>
            <a:r>
              <a:rPr lang="fr-FR" dirty="0" err="1"/>
              <a:t>nisle</a:t>
            </a:r>
            <a:r>
              <a:rPr lang="fr-FR" dirty="0"/>
              <a:t> et </a:t>
            </a:r>
            <a:r>
              <a:rPr lang="fr-FR" dirty="0" err="1"/>
              <a:t>aliquipe</a:t>
            </a:r>
            <a:r>
              <a:rPr lang="fr-FR" dirty="0"/>
              <a:t> </a:t>
            </a:r>
            <a:r>
              <a:rPr lang="fr-FR" dirty="0" err="1"/>
              <a:t>exarat</a:t>
            </a:r>
            <a:r>
              <a:rPr lang="fr-FR" dirty="0"/>
              <a:t> commodo </a:t>
            </a:r>
            <a:r>
              <a:rPr lang="fr-FR" dirty="0" err="1"/>
              <a:t>consequat</a:t>
            </a:r>
            <a:r>
              <a:rPr lang="fr-FR" dirty="0"/>
              <a:t>. Duis </a:t>
            </a:r>
            <a:r>
              <a:rPr lang="fr-FR" dirty="0" err="1"/>
              <a:t>autem</a:t>
            </a:r>
            <a:r>
              <a:rPr lang="fr-FR" dirty="0"/>
              <a:t> </a:t>
            </a:r>
            <a:r>
              <a:rPr lang="fr-FR" dirty="0" err="1"/>
              <a:t>vel</a:t>
            </a:r>
            <a:r>
              <a:rPr lang="fr-FR" dirty="0"/>
              <a:t> </a:t>
            </a:r>
            <a:r>
              <a:rPr lang="fr-FR" dirty="0" err="1"/>
              <a:t>eurut</a:t>
            </a:r>
            <a:r>
              <a:rPr lang="fr-FR" dirty="0"/>
              <a:t> </a:t>
            </a:r>
            <a:r>
              <a:rPr lang="fr-FR" dirty="0" err="1"/>
              <a:t>iriurere</a:t>
            </a:r>
            <a:r>
              <a:rPr lang="fr-FR" dirty="0"/>
              <a:t> </a:t>
            </a:r>
            <a:r>
              <a:rPr lang="fr-FR" dirty="0" err="1"/>
              <a:t>dolor</a:t>
            </a:r>
            <a:r>
              <a:rPr lang="fr-FR" dirty="0"/>
              <a:t> in </a:t>
            </a:r>
            <a:r>
              <a:rPr lang="fr-FR" dirty="0" err="1"/>
              <a:t>hendrerit</a:t>
            </a:r>
            <a:r>
              <a:rPr lang="fr-FR" dirty="0"/>
              <a:t> </a:t>
            </a:r>
            <a:r>
              <a:rPr lang="fr-FR" dirty="0" err="1"/>
              <a:t>vulputate</a:t>
            </a:r>
            <a:r>
              <a:rPr lang="fr-FR" dirty="0"/>
              <a:t> </a:t>
            </a:r>
            <a:r>
              <a:rPr lang="fr-FR" dirty="0" err="1"/>
              <a:t>velit</a:t>
            </a:r>
            <a:r>
              <a:rPr lang="fr-FR" dirty="0"/>
              <a:t> esse </a:t>
            </a:r>
            <a:r>
              <a:rPr lang="fr-FR" dirty="0" err="1"/>
              <a:t>molestie</a:t>
            </a:r>
            <a:r>
              <a:rPr lang="fr-FR" dirty="0"/>
              <a:t> </a:t>
            </a:r>
            <a:r>
              <a:rPr lang="fr-FR" dirty="0" err="1"/>
              <a:t>consequat</a:t>
            </a:r>
            <a:r>
              <a:rPr lang="fr-FR" dirty="0"/>
              <a:t>, </a:t>
            </a:r>
            <a:r>
              <a:rPr lang="fr-FR" dirty="0" err="1"/>
              <a:t>vel</a:t>
            </a:r>
            <a:r>
              <a:rPr lang="fr-FR" dirty="0"/>
              <a:t> </a:t>
            </a:r>
            <a:r>
              <a:rPr lang="fr-FR" dirty="0" err="1"/>
              <a:t>illutram</a:t>
            </a:r>
            <a:r>
              <a:rPr lang="fr-FR" dirty="0"/>
              <a:t>.</a:t>
            </a:r>
          </a:p>
          <a:p>
            <a:r>
              <a:rPr lang="fr-FR" dirty="0"/>
              <a:t>Aretha </a:t>
            </a:r>
            <a:r>
              <a:rPr lang="fr-FR" dirty="0" err="1"/>
              <a:t>dolores</a:t>
            </a:r>
            <a:r>
              <a:rPr lang="fr-FR" dirty="0"/>
              <a:t> </a:t>
            </a:r>
            <a:r>
              <a:rPr lang="fr-FR" dirty="0" err="1"/>
              <a:t>magnatissime</a:t>
            </a:r>
            <a:r>
              <a:rPr lang="fr-FR" dirty="0"/>
              <a:t> </a:t>
            </a:r>
            <a:r>
              <a:rPr lang="fr-FR" dirty="0" err="1"/>
              <a:t>liquinium</a:t>
            </a:r>
            <a:r>
              <a:rPr lang="fr-FR" dirty="0"/>
              <a:t> est of grasse. </a:t>
            </a:r>
            <a:r>
              <a:rPr lang="fr-FR" dirty="0" err="1"/>
              <a:t>Nilsime</a:t>
            </a:r>
            <a:r>
              <a:rPr lang="fr-FR" dirty="0"/>
              <a:t> son </a:t>
            </a:r>
            <a:r>
              <a:rPr lang="fr-FR" dirty="0" err="1"/>
              <a:t>errat</a:t>
            </a:r>
            <a:r>
              <a:rPr lang="fr-FR" dirty="0"/>
              <a:t> </a:t>
            </a:r>
            <a:r>
              <a:rPr lang="fr-FR" dirty="0" err="1"/>
              <a:t>misim</a:t>
            </a:r>
            <a:r>
              <a:rPr lang="fr-FR" dirty="0"/>
              <a:t> </a:t>
            </a:r>
            <a:r>
              <a:rPr lang="fr-FR" dirty="0" err="1"/>
              <a:t>della</a:t>
            </a:r>
            <a:r>
              <a:rPr lang="fr-FR" dirty="0"/>
              <a:t> minime face </a:t>
            </a:r>
            <a:r>
              <a:rPr lang="fr-FR" dirty="0" err="1"/>
              <a:t>derille</a:t>
            </a:r>
            <a:r>
              <a:rPr lang="fr-FR" dirty="0"/>
              <a:t> de </a:t>
            </a:r>
            <a:r>
              <a:rPr lang="fr-FR" dirty="0" err="1"/>
              <a:t>ratistes</a:t>
            </a:r>
            <a:r>
              <a:rPr lang="fr-FR" dirty="0"/>
              <a:t> </a:t>
            </a:r>
            <a:r>
              <a:rPr lang="fr-FR" dirty="0" err="1"/>
              <a:t>oloque</a:t>
            </a:r>
            <a:r>
              <a:rPr lang="fr-FR" dirty="0"/>
              <a:t> </a:t>
            </a:r>
            <a:r>
              <a:rPr lang="fr-FR" dirty="0" err="1"/>
              <a:t>velite</a:t>
            </a:r>
            <a:r>
              <a:rPr lang="fr-FR" dirty="0"/>
              <a:t> </a:t>
            </a:r>
            <a:r>
              <a:rPr lang="fr-FR" dirty="0" err="1"/>
              <a:t>hare</a:t>
            </a:r>
            <a:r>
              <a:rPr lang="fr-FR" dirty="0"/>
              <a:t> </a:t>
            </a:r>
            <a:r>
              <a:rPr lang="fr-FR" dirty="0" err="1"/>
              <a:t>buite</a:t>
            </a:r>
            <a:r>
              <a:rPr lang="fr-FR" dirty="0"/>
              <a:t> nec vergeture </a:t>
            </a:r>
            <a:r>
              <a:rPr lang="fr-FR" dirty="0" err="1"/>
              <a:t>vigourat</a:t>
            </a:r>
            <a:r>
              <a:rPr lang="fr-FR" dirty="0"/>
              <a:t> at de </a:t>
            </a:r>
            <a:r>
              <a:rPr lang="fr-FR" dirty="0" err="1"/>
              <a:t>julimiolim</a:t>
            </a:r>
            <a:r>
              <a:rPr lang="fr-FR" dirty="0"/>
              <a:t>.</a:t>
            </a:r>
          </a:p>
        </p:txBody>
      </p:sp>
      <p:cxnSp>
        <p:nvCxnSpPr>
          <p:cNvPr id="15" name="Connecteur droit 14">
            <a:extLst>
              <a:ext uri="{FF2B5EF4-FFF2-40B4-BE49-F238E27FC236}">
                <a16:creationId xmlns:a16="http://schemas.microsoft.com/office/drawing/2014/main" id="{7E66041D-A9D8-93C7-BCDF-A1B55F4F5FE9}"/>
              </a:ext>
            </a:extLst>
          </p:cNvPr>
          <p:cNvCxnSpPr>
            <a:cxnSpLocks/>
          </p:cNvCxnSpPr>
          <p:nvPr userDrawn="1"/>
        </p:nvCxnSpPr>
        <p:spPr>
          <a:xfrm>
            <a:off x="784927" y="2078389"/>
            <a:ext cx="6773034" cy="0"/>
          </a:xfrm>
          <a:prstGeom prst="line">
            <a:avLst/>
          </a:prstGeom>
          <a:ln w="12700">
            <a:solidFill>
              <a:srgbClr val="FDED4F"/>
            </a:solidFill>
          </a:ln>
        </p:spPr>
        <p:style>
          <a:lnRef idx="1">
            <a:schemeClr val="accent1"/>
          </a:lnRef>
          <a:fillRef idx="0">
            <a:schemeClr val="accent1"/>
          </a:fillRef>
          <a:effectRef idx="0">
            <a:schemeClr val="accent1"/>
          </a:effectRef>
          <a:fontRef idx="minor">
            <a:schemeClr val="tx1"/>
          </a:fontRef>
        </p:style>
      </p:cxnSp>
      <p:sp>
        <p:nvSpPr>
          <p:cNvPr id="4" name="Sous-titre 4">
            <a:extLst>
              <a:ext uri="{FF2B5EF4-FFF2-40B4-BE49-F238E27FC236}">
                <a16:creationId xmlns:a16="http://schemas.microsoft.com/office/drawing/2014/main" id="{A7925A2D-95B1-D3C5-3940-4C49879256B5}"/>
              </a:ext>
            </a:extLst>
          </p:cNvPr>
          <p:cNvSpPr txBox="1">
            <a:spLocks/>
          </p:cNvSpPr>
          <p:nvPr userDrawn="1"/>
        </p:nvSpPr>
        <p:spPr>
          <a:xfrm>
            <a:off x="4381729" y="6519514"/>
            <a:ext cx="3428542" cy="38939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1200" dirty="0">
                <a:solidFill>
                  <a:srgbClr val="412B72"/>
                </a:solidFill>
              </a:rPr>
              <a:t>Les 3èmes </a:t>
            </a:r>
            <a:r>
              <a:rPr lang="fr-FR" sz="1200" b="1" dirty="0">
                <a:solidFill>
                  <a:srgbClr val="412B72"/>
                </a:solidFill>
              </a:rPr>
              <a:t>Trophées</a:t>
            </a:r>
            <a:r>
              <a:rPr lang="fr-FR" sz="1200" dirty="0">
                <a:solidFill>
                  <a:srgbClr val="412B72"/>
                </a:solidFill>
              </a:rPr>
              <a:t> de l’innovation du </a:t>
            </a:r>
            <a:r>
              <a:rPr lang="fr-FR" sz="1200" b="1" dirty="0" err="1">
                <a:solidFill>
                  <a:srgbClr val="412B72"/>
                </a:solidFill>
              </a:rPr>
              <a:t>WinLab</a:t>
            </a:r>
            <a:r>
              <a:rPr lang="fr-FR" sz="1200" b="1" dirty="0">
                <a:solidFill>
                  <a:srgbClr val="412B72"/>
                </a:solidFill>
              </a:rPr>
              <a:t>’</a:t>
            </a:r>
          </a:p>
        </p:txBody>
      </p:sp>
    </p:spTree>
    <p:extLst>
      <p:ext uri="{BB962C8B-B14F-4D97-AF65-F5344CB8AC3E}">
        <p14:creationId xmlns:p14="http://schemas.microsoft.com/office/powerpoint/2010/main" val="3197248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ED4F"/>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FB620F1-03C8-9836-8F9C-DAF4D0CFD3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 </a:t>
            </a:r>
          </a:p>
        </p:txBody>
      </p:sp>
      <p:sp>
        <p:nvSpPr>
          <p:cNvPr id="3" name="Espace réservé du texte 2">
            <a:extLst>
              <a:ext uri="{FF2B5EF4-FFF2-40B4-BE49-F238E27FC236}">
                <a16:creationId xmlns:a16="http://schemas.microsoft.com/office/drawing/2014/main" id="{CFD6F115-CD6B-4CB8-2486-DD9DD7C33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9F7B431A-EA73-80A9-763B-6F10AA85E2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candia Web Regular" panose="020B0603050000020004" pitchFamily="34" charset="0"/>
              </a:defRPr>
            </a:lvl1pPr>
          </a:lstStyle>
          <a:p>
            <a:endParaRPr lang="fr-FR"/>
          </a:p>
        </p:txBody>
      </p:sp>
      <p:sp>
        <p:nvSpPr>
          <p:cNvPr id="5" name="Espace réservé du pied de page 4">
            <a:extLst>
              <a:ext uri="{FF2B5EF4-FFF2-40B4-BE49-F238E27FC236}">
                <a16:creationId xmlns:a16="http://schemas.microsoft.com/office/drawing/2014/main" id="{AFFE3ECE-418A-B2CB-F1BE-BF9AD86664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candia Web Regular" panose="020B0603050000020004" pitchFamily="34" charset="0"/>
              </a:defRPr>
            </a:lvl1pPr>
          </a:lstStyle>
          <a:p>
            <a:r>
              <a:rPr lang="fr-FR"/>
              <a:t>Les Trophées de l'Innovation du WinLab'</a:t>
            </a:r>
          </a:p>
        </p:txBody>
      </p:sp>
      <p:sp>
        <p:nvSpPr>
          <p:cNvPr id="6" name="Espace réservé du numéro de diapositive 5">
            <a:extLst>
              <a:ext uri="{FF2B5EF4-FFF2-40B4-BE49-F238E27FC236}">
                <a16:creationId xmlns:a16="http://schemas.microsoft.com/office/drawing/2014/main" id="{394EB77B-A2E3-E1B9-D724-1154C21954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candia Web Regular" panose="020B0603050000020004" pitchFamily="34" charset="0"/>
              </a:defRPr>
            </a:lvl1pPr>
          </a:lstStyle>
          <a:p>
            <a:fld id="{8532E7FA-17B4-D345-B486-A135BAB40A4D}" type="slidenum">
              <a:rPr lang="fr-FR" smtClean="0"/>
              <a:pPr/>
              <a:t>‹n°›</a:t>
            </a:fld>
            <a:endParaRPr lang="fr-FR"/>
          </a:p>
        </p:txBody>
      </p:sp>
    </p:spTree>
    <p:extLst>
      <p:ext uri="{BB962C8B-B14F-4D97-AF65-F5344CB8AC3E}">
        <p14:creationId xmlns:p14="http://schemas.microsoft.com/office/powerpoint/2010/main" val="38540608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6" r:id="rId6"/>
    <p:sldLayoutId id="2147483663" r:id="rId7"/>
    <p:sldLayoutId id="2147483660" r:id="rId8"/>
    <p:sldLayoutId id="2147483661" r:id="rId9"/>
    <p:sldLayoutId id="2147483657" r:id="rId10"/>
    <p:sldLayoutId id="2147483659" r:id="rId11"/>
    <p:sldLayoutId id="2147483655" r:id="rId12"/>
    <p:sldLayoutId id="2147483662" r:id="rId13"/>
    <p:sldLayoutId id="2147483664" r:id="rId14"/>
  </p:sldLayoutIdLst>
  <p:hf sldNum="0" hdr="0" dt="0"/>
  <p:txStyles>
    <p:titleStyle>
      <a:lvl1pPr algn="l" defTabSz="914400" rtl="0" eaLnBrk="1" latinLnBrk="0" hangingPunct="1">
        <a:lnSpc>
          <a:spcPct val="90000"/>
        </a:lnSpc>
        <a:spcBef>
          <a:spcPct val="0"/>
        </a:spcBef>
        <a:buNone/>
        <a:defRPr sz="4400" b="1" i="0" kern="1200">
          <a:solidFill>
            <a:srgbClr val="462776"/>
          </a:solidFill>
          <a:highlight>
            <a:srgbClr val="FDED4F"/>
          </a:highlight>
          <a:latin typeface="Scandia Web Bold" panose="020B06030500000200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candia Web Regular" panose="020B06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candia Web Regular" panose="020B06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candia Web Regular" panose="020B06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candia Web Regular" panose="020B06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candia Web Regular" panose="020B06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957E20-2274-C274-727D-8FF2268A8530}"/>
              </a:ext>
            </a:extLst>
          </p:cNvPr>
          <p:cNvSpPr>
            <a:spLocks noGrp="1"/>
          </p:cNvSpPr>
          <p:nvPr>
            <p:ph type="ctrTitle"/>
          </p:nvPr>
        </p:nvSpPr>
        <p:spPr/>
        <p:txBody>
          <a:bodyPr/>
          <a:lstStyle/>
          <a:p>
            <a:endParaRPr lang="fr-FR" dirty="0">
              <a:solidFill>
                <a:srgbClr val="7030A0"/>
              </a:solidFill>
            </a:endParaRPr>
          </a:p>
        </p:txBody>
      </p:sp>
      <p:sp>
        <p:nvSpPr>
          <p:cNvPr id="3" name="Sous-titre 2">
            <a:extLst>
              <a:ext uri="{FF2B5EF4-FFF2-40B4-BE49-F238E27FC236}">
                <a16:creationId xmlns:a16="http://schemas.microsoft.com/office/drawing/2014/main" id="{E12E52F2-E521-39C7-EE6D-E4AF28CDD171}"/>
              </a:ext>
            </a:extLst>
          </p:cNvPr>
          <p:cNvSpPr>
            <a:spLocks noGrp="1"/>
          </p:cNvSpPr>
          <p:nvPr>
            <p:ph type="subTitle" idx="1"/>
          </p:nvPr>
        </p:nvSpPr>
        <p:spPr/>
        <p:txBody>
          <a:bodyPr/>
          <a:lstStyle/>
          <a:p>
            <a:endParaRPr lang="fr-FR" dirty="0"/>
          </a:p>
        </p:txBody>
      </p:sp>
      <p:sp>
        <p:nvSpPr>
          <p:cNvPr id="4" name="Espace réservé du texte 3">
            <a:extLst>
              <a:ext uri="{FF2B5EF4-FFF2-40B4-BE49-F238E27FC236}">
                <a16:creationId xmlns:a16="http://schemas.microsoft.com/office/drawing/2014/main" id="{0BC6A462-381B-C053-874A-A67892166298}"/>
              </a:ext>
            </a:extLst>
          </p:cNvPr>
          <p:cNvSpPr>
            <a:spLocks noGrp="1"/>
          </p:cNvSpPr>
          <p:nvPr>
            <p:ph type="body" sz="quarter" idx="12"/>
          </p:nvPr>
        </p:nvSpPr>
        <p:spPr/>
        <p:txBody>
          <a:bodyPr/>
          <a:lstStyle/>
          <a:p>
            <a:endParaRPr lang="fr-FR" dirty="0">
              <a:latin typeface="+mn-lt"/>
            </a:endParaRPr>
          </a:p>
        </p:txBody>
      </p:sp>
      <p:sp>
        <p:nvSpPr>
          <p:cNvPr id="5" name="Espace réservé du texte 4">
            <a:extLst>
              <a:ext uri="{FF2B5EF4-FFF2-40B4-BE49-F238E27FC236}">
                <a16:creationId xmlns:a16="http://schemas.microsoft.com/office/drawing/2014/main" id="{A7B4D064-0437-C9E9-2AEA-A311C8EC3CE9}"/>
              </a:ext>
            </a:extLst>
          </p:cNvPr>
          <p:cNvSpPr>
            <a:spLocks noGrp="1"/>
          </p:cNvSpPr>
          <p:nvPr>
            <p:ph type="body" sz="quarter" idx="14"/>
          </p:nvPr>
        </p:nvSpPr>
        <p:spPr/>
        <p:txBody>
          <a:bodyPr/>
          <a:lstStyle/>
          <a:p>
            <a:endParaRPr lang="fr-FR" dirty="0"/>
          </a:p>
        </p:txBody>
      </p:sp>
      <p:sp>
        <p:nvSpPr>
          <p:cNvPr id="6" name="Espace réservé du texte 5">
            <a:extLst>
              <a:ext uri="{FF2B5EF4-FFF2-40B4-BE49-F238E27FC236}">
                <a16:creationId xmlns:a16="http://schemas.microsoft.com/office/drawing/2014/main" id="{D7228133-77FD-36C6-440C-D10FB85C595C}"/>
              </a:ext>
            </a:extLst>
          </p:cNvPr>
          <p:cNvSpPr>
            <a:spLocks noGrp="1"/>
          </p:cNvSpPr>
          <p:nvPr>
            <p:ph type="body" sz="quarter" idx="15"/>
          </p:nvPr>
        </p:nvSpPr>
        <p:spPr/>
        <p:txBody>
          <a:bodyPr/>
          <a:lstStyle/>
          <a:p>
            <a:endParaRPr lang="fr-FR"/>
          </a:p>
        </p:txBody>
      </p:sp>
      <p:sp>
        <p:nvSpPr>
          <p:cNvPr id="8" name="ZoneTexte 7">
            <a:extLst>
              <a:ext uri="{FF2B5EF4-FFF2-40B4-BE49-F238E27FC236}">
                <a16:creationId xmlns:a16="http://schemas.microsoft.com/office/drawing/2014/main" id="{4C372060-135A-3533-B8D7-E2D74F89EBDE}"/>
              </a:ext>
            </a:extLst>
          </p:cNvPr>
          <p:cNvSpPr txBox="1"/>
          <p:nvPr/>
        </p:nvSpPr>
        <p:spPr>
          <a:xfrm>
            <a:off x="7910945" y="5680363"/>
            <a:ext cx="3158837" cy="724259"/>
          </a:xfrm>
          <a:prstGeom prst="rect">
            <a:avLst/>
          </a:prstGeom>
        </p:spPr>
        <p:txBody>
          <a:bodyPr vert="horz" wrap="square" lIns="91440" tIns="45720" rIns="91440" bIns="45720" rtlCol="0">
            <a:noAutofit/>
          </a:bodyPr>
          <a:lstStyle/>
          <a:p>
            <a:pPr indent="-50800" algn="ctr">
              <a:tabLst>
                <a:tab pos="7951788" algn="l"/>
              </a:tabLst>
            </a:pPr>
            <a:r>
              <a:rPr lang="fr-FR" sz="3200" b="1" dirty="0">
                <a:solidFill>
                  <a:srgbClr val="442476"/>
                </a:solidFill>
                <a:highlight>
                  <a:srgbClr val="FDED4F"/>
                </a:highlight>
              </a:rPr>
              <a:t>RÉALISATION</a:t>
            </a:r>
          </a:p>
        </p:txBody>
      </p:sp>
    </p:spTree>
    <p:extLst>
      <p:ext uri="{BB962C8B-B14F-4D97-AF65-F5344CB8AC3E}">
        <p14:creationId xmlns:p14="http://schemas.microsoft.com/office/powerpoint/2010/main" val="3519260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A230B-A379-92B9-E5B7-0122C8690C28}"/>
            </a:ext>
          </a:extLst>
        </p:cNvPr>
        <p:cNvGrpSpPr/>
        <p:nvPr/>
      </p:nvGrpSpPr>
      <p:grpSpPr>
        <a:xfrm>
          <a:off x="0" y="0"/>
          <a:ext cx="0" cy="0"/>
          <a:chOff x="0" y="0"/>
          <a:chExt cx="0" cy="0"/>
        </a:xfrm>
      </p:grpSpPr>
      <p:sp>
        <p:nvSpPr>
          <p:cNvPr id="11" name="ZoneTexte 10">
            <a:extLst>
              <a:ext uri="{FF2B5EF4-FFF2-40B4-BE49-F238E27FC236}">
                <a16:creationId xmlns:a16="http://schemas.microsoft.com/office/drawing/2014/main" id="{1FC5C514-1A95-095F-36CD-1618173ABBED}"/>
              </a:ext>
            </a:extLst>
          </p:cNvPr>
          <p:cNvSpPr txBox="1"/>
          <p:nvPr/>
        </p:nvSpPr>
        <p:spPr>
          <a:xfrm>
            <a:off x="4018039" y="3137193"/>
            <a:ext cx="7770307" cy="511139"/>
          </a:xfrm>
          <a:prstGeom prst="rect">
            <a:avLst/>
          </a:prstGeom>
        </p:spPr>
        <p:txBody>
          <a:bodyPr vert="horz" wrap="square" lIns="91440" tIns="45720" rIns="91440" bIns="45720" rtlCol="0">
            <a:noAutofit/>
          </a:bodyPr>
          <a:lstStyle/>
          <a:p>
            <a:pPr marL="406400" lvl="1" algn="r">
              <a:tabLst>
                <a:tab pos="7951788" algn="l"/>
              </a:tabLst>
            </a:pPr>
            <a:r>
              <a:rPr lang="fr-FR" sz="2800" b="1" dirty="0">
                <a:solidFill>
                  <a:srgbClr val="442476"/>
                </a:solidFill>
              </a:rPr>
              <a:t>CHAPITRE 2</a:t>
            </a:r>
          </a:p>
          <a:p>
            <a:pPr indent="-50800" algn="r">
              <a:tabLst>
                <a:tab pos="7951788" algn="l"/>
              </a:tabLst>
            </a:pPr>
            <a:r>
              <a:rPr lang="fr-FR" sz="4800" b="1" dirty="0">
                <a:solidFill>
                  <a:srgbClr val="442476"/>
                </a:solidFill>
              </a:rPr>
              <a:t>Notre équipe</a:t>
            </a:r>
          </a:p>
        </p:txBody>
      </p:sp>
      <p:sp>
        <p:nvSpPr>
          <p:cNvPr id="12" name="ZoneTexte 11">
            <a:extLst>
              <a:ext uri="{FF2B5EF4-FFF2-40B4-BE49-F238E27FC236}">
                <a16:creationId xmlns:a16="http://schemas.microsoft.com/office/drawing/2014/main" id="{894C3F9E-BAD9-E40F-C8FF-A7AC6C52AA08}"/>
              </a:ext>
            </a:extLst>
          </p:cNvPr>
          <p:cNvSpPr txBox="1"/>
          <p:nvPr/>
        </p:nvSpPr>
        <p:spPr>
          <a:xfrm>
            <a:off x="7519969" y="3646939"/>
            <a:ext cx="3256888" cy="1883227"/>
          </a:xfrm>
          <a:prstGeom prst="rect">
            <a:avLst/>
          </a:prstGeom>
        </p:spPr>
        <p:txBody>
          <a:bodyPr vert="horz" wrap="square" lIns="91440" tIns="45720" rIns="91440" bIns="45720" rtlCol="0">
            <a:normAutofit/>
          </a:bodyPr>
          <a:lstStyle/>
          <a:p>
            <a:pPr algn="l"/>
            <a:endParaRPr lang="fr-FR" sz="4400" b="1" dirty="0">
              <a:solidFill>
                <a:schemeClr val="bg1"/>
              </a:solidFill>
              <a:latin typeface="+mn-lt"/>
            </a:endParaRPr>
          </a:p>
        </p:txBody>
      </p:sp>
    </p:spTree>
    <p:extLst>
      <p:ext uri="{BB962C8B-B14F-4D97-AF65-F5344CB8AC3E}">
        <p14:creationId xmlns:p14="http://schemas.microsoft.com/office/powerpoint/2010/main" val="302457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
            <a:extLst>
              <a:ext uri="{FF2B5EF4-FFF2-40B4-BE49-F238E27FC236}">
                <a16:creationId xmlns:a16="http://schemas.microsoft.com/office/drawing/2014/main" id="{9D388C67-E2B1-09B6-4467-AB53A115C19A}"/>
              </a:ext>
            </a:extLst>
          </p:cNvPr>
          <p:cNvSpPr>
            <a:spLocks noGrp="1"/>
          </p:cNvSpPr>
          <p:nvPr>
            <p:ph type="title"/>
          </p:nvPr>
        </p:nvSpPr>
        <p:spPr/>
        <p:txBody>
          <a:bodyPr>
            <a:normAutofit fontScale="90000"/>
          </a:bodyPr>
          <a:lstStyle/>
          <a:p>
            <a:r>
              <a:rPr lang="fr-FR" sz="2000" dirty="0"/>
              <a:t>LE CHEF D’ÉQUIPE</a:t>
            </a:r>
            <a:br>
              <a:rPr lang="fr-FR" dirty="0"/>
            </a:br>
            <a:r>
              <a:rPr lang="fr-FR" dirty="0"/>
              <a:t>Prénom NOM</a:t>
            </a:r>
            <a:br>
              <a:rPr lang="fr-FR" dirty="0"/>
            </a:br>
            <a:r>
              <a:rPr lang="fr-FR" sz="2000" dirty="0"/>
              <a:t>FONCTION</a:t>
            </a:r>
            <a:br>
              <a:rPr lang="fr-FR" sz="2000" dirty="0"/>
            </a:br>
            <a:r>
              <a:rPr lang="fr-FR" sz="2000" dirty="0"/>
              <a:t>ORGANISME DE FORMATION DE RATTACHEMENT</a:t>
            </a:r>
          </a:p>
        </p:txBody>
      </p:sp>
      <p:sp>
        <p:nvSpPr>
          <p:cNvPr id="2" name="Espace réservé du texte 1">
            <a:extLst>
              <a:ext uri="{FF2B5EF4-FFF2-40B4-BE49-F238E27FC236}">
                <a16:creationId xmlns:a16="http://schemas.microsoft.com/office/drawing/2014/main" id="{122EF183-063B-F792-1993-8CBEB4794B7A}"/>
              </a:ext>
            </a:extLst>
          </p:cNvPr>
          <p:cNvSpPr>
            <a:spLocks noGrp="1"/>
          </p:cNvSpPr>
          <p:nvPr>
            <p:ph type="body" sz="half" idx="2"/>
          </p:nvPr>
        </p:nvSpPr>
        <p:spPr>
          <a:xfrm>
            <a:off x="714633" y="2360140"/>
            <a:ext cx="6843328" cy="741405"/>
          </a:xfrm>
        </p:spPr>
        <p:txBody>
          <a:bodyPr/>
          <a:lstStyle/>
          <a:p>
            <a:endParaRPr lang="fr-FR" dirty="0"/>
          </a:p>
        </p:txBody>
      </p:sp>
      <p:sp>
        <p:nvSpPr>
          <p:cNvPr id="3" name="Espace réservé du texte 2">
            <a:extLst>
              <a:ext uri="{FF2B5EF4-FFF2-40B4-BE49-F238E27FC236}">
                <a16:creationId xmlns:a16="http://schemas.microsoft.com/office/drawing/2014/main" id="{1DA75A2B-2FEC-1E85-F735-F1AFA343E518}"/>
              </a:ext>
            </a:extLst>
          </p:cNvPr>
          <p:cNvSpPr>
            <a:spLocks noGrp="1"/>
          </p:cNvSpPr>
          <p:nvPr>
            <p:ph type="body" sz="half" idx="10"/>
          </p:nvPr>
        </p:nvSpPr>
        <p:spPr>
          <a:xfrm>
            <a:off x="714631" y="3221502"/>
            <a:ext cx="6843327" cy="2734455"/>
          </a:xfrm>
        </p:spPr>
        <p:txBody>
          <a:bodyPr/>
          <a:lstStyle/>
          <a:p>
            <a:endParaRPr lang="fr-FR" dirty="0"/>
          </a:p>
        </p:txBody>
      </p:sp>
      <p:pic>
        <p:nvPicPr>
          <p:cNvPr id="13" name="Picture 4">
            <a:extLst>
              <a:ext uri="{FF2B5EF4-FFF2-40B4-BE49-F238E27FC236}">
                <a16:creationId xmlns:a16="http://schemas.microsoft.com/office/drawing/2014/main" id="{395AA0B6-0B9E-50D8-B759-6597ED264A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1" r="22048"/>
          <a:stretch/>
        </p:blipFill>
        <p:spPr bwMode="auto">
          <a:xfrm>
            <a:off x="7681186" y="2360139"/>
            <a:ext cx="3957771" cy="3595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372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C0268-354A-E5A1-3127-1EBA8216CDD4}"/>
            </a:ext>
          </a:extLst>
        </p:cNvPr>
        <p:cNvGrpSpPr/>
        <p:nvPr/>
      </p:nvGrpSpPr>
      <p:grpSpPr>
        <a:xfrm>
          <a:off x="0" y="0"/>
          <a:ext cx="0" cy="0"/>
          <a:chOff x="0" y="0"/>
          <a:chExt cx="0" cy="0"/>
        </a:xfrm>
      </p:grpSpPr>
      <p:sp>
        <p:nvSpPr>
          <p:cNvPr id="14" name="Titre 1">
            <a:extLst>
              <a:ext uri="{FF2B5EF4-FFF2-40B4-BE49-F238E27FC236}">
                <a16:creationId xmlns:a16="http://schemas.microsoft.com/office/drawing/2014/main" id="{DEE4AE20-1A77-53D3-A7BA-3DFD5FBFF3AA}"/>
              </a:ext>
            </a:extLst>
          </p:cNvPr>
          <p:cNvSpPr>
            <a:spLocks noGrp="1"/>
          </p:cNvSpPr>
          <p:nvPr>
            <p:ph type="title"/>
          </p:nvPr>
        </p:nvSpPr>
        <p:spPr/>
        <p:txBody>
          <a:bodyPr>
            <a:normAutofit fontScale="90000"/>
          </a:bodyPr>
          <a:lstStyle/>
          <a:p>
            <a:r>
              <a:rPr lang="fr-FR" sz="2000" dirty="0"/>
              <a:t>COÉQUIPIER</a:t>
            </a:r>
            <a:br>
              <a:rPr lang="fr-FR" dirty="0"/>
            </a:br>
            <a:r>
              <a:rPr lang="fr-FR" dirty="0"/>
              <a:t>Prénom NOM</a:t>
            </a:r>
            <a:br>
              <a:rPr lang="fr-FR" dirty="0"/>
            </a:br>
            <a:r>
              <a:rPr lang="fr-FR" sz="2000" dirty="0"/>
              <a:t>FONCTION</a:t>
            </a:r>
            <a:br>
              <a:rPr lang="fr-FR" sz="2000" dirty="0"/>
            </a:br>
            <a:r>
              <a:rPr lang="fr-FR" sz="2000" dirty="0"/>
              <a:t>ORGANISME DE RATTACHEMENT OU ENTREPRISE</a:t>
            </a:r>
          </a:p>
        </p:txBody>
      </p:sp>
      <p:sp>
        <p:nvSpPr>
          <p:cNvPr id="2" name="Espace réservé du texte 1">
            <a:extLst>
              <a:ext uri="{FF2B5EF4-FFF2-40B4-BE49-F238E27FC236}">
                <a16:creationId xmlns:a16="http://schemas.microsoft.com/office/drawing/2014/main" id="{39391363-C372-1A8F-BBF5-CDEBB9C8CD57}"/>
              </a:ext>
            </a:extLst>
          </p:cNvPr>
          <p:cNvSpPr>
            <a:spLocks noGrp="1"/>
          </p:cNvSpPr>
          <p:nvPr>
            <p:ph type="body" sz="half" idx="2"/>
          </p:nvPr>
        </p:nvSpPr>
        <p:spPr>
          <a:xfrm>
            <a:off x="714633" y="2360140"/>
            <a:ext cx="6843328" cy="741405"/>
          </a:xfrm>
        </p:spPr>
        <p:txBody>
          <a:bodyPr/>
          <a:lstStyle/>
          <a:p>
            <a:endParaRPr lang="fr-FR" dirty="0"/>
          </a:p>
        </p:txBody>
      </p:sp>
      <p:sp>
        <p:nvSpPr>
          <p:cNvPr id="3" name="Espace réservé du texte 2">
            <a:extLst>
              <a:ext uri="{FF2B5EF4-FFF2-40B4-BE49-F238E27FC236}">
                <a16:creationId xmlns:a16="http://schemas.microsoft.com/office/drawing/2014/main" id="{ADA781BB-876E-9216-1437-013AC9CAD178}"/>
              </a:ext>
            </a:extLst>
          </p:cNvPr>
          <p:cNvSpPr>
            <a:spLocks noGrp="1"/>
          </p:cNvSpPr>
          <p:nvPr>
            <p:ph type="body" sz="half" idx="10"/>
          </p:nvPr>
        </p:nvSpPr>
        <p:spPr>
          <a:xfrm>
            <a:off x="714631" y="3221502"/>
            <a:ext cx="6843327" cy="2734455"/>
          </a:xfrm>
        </p:spPr>
        <p:txBody>
          <a:bodyPr/>
          <a:lstStyle/>
          <a:p>
            <a:endParaRPr lang="fr-FR" dirty="0"/>
          </a:p>
        </p:txBody>
      </p:sp>
      <p:pic>
        <p:nvPicPr>
          <p:cNvPr id="13" name="Picture 4">
            <a:extLst>
              <a:ext uri="{FF2B5EF4-FFF2-40B4-BE49-F238E27FC236}">
                <a16:creationId xmlns:a16="http://schemas.microsoft.com/office/drawing/2014/main" id="{A54D1F72-631F-C007-C2D4-5BABA1B73F1D}"/>
              </a:ext>
            </a:extLst>
          </p:cNvPr>
          <p:cNvPicPr>
            <a:picLocks noChangeAspect="1" noChangeArrowheads="1"/>
          </p:cNvPicPr>
          <p:nvPr/>
        </p:nvPicPr>
        <p:blipFill>
          <a:blip r:embed="rId2"/>
          <a:srcRect l="21000" r="21000"/>
          <a:stretch/>
        </p:blipFill>
        <p:spPr bwMode="auto">
          <a:xfrm>
            <a:off x="7681186" y="2360139"/>
            <a:ext cx="3957771" cy="3595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764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D76E3-6C4F-F0A9-5BF2-39EB347F01F0}"/>
            </a:ext>
          </a:extLst>
        </p:cNvPr>
        <p:cNvGrpSpPr/>
        <p:nvPr/>
      </p:nvGrpSpPr>
      <p:grpSpPr>
        <a:xfrm>
          <a:off x="0" y="0"/>
          <a:ext cx="0" cy="0"/>
          <a:chOff x="0" y="0"/>
          <a:chExt cx="0" cy="0"/>
        </a:xfrm>
      </p:grpSpPr>
      <p:sp>
        <p:nvSpPr>
          <p:cNvPr id="14" name="Titre 1">
            <a:extLst>
              <a:ext uri="{FF2B5EF4-FFF2-40B4-BE49-F238E27FC236}">
                <a16:creationId xmlns:a16="http://schemas.microsoft.com/office/drawing/2014/main" id="{35DD3CDC-3FDB-E8BD-FA0D-53E3399AEC35}"/>
              </a:ext>
            </a:extLst>
          </p:cNvPr>
          <p:cNvSpPr>
            <a:spLocks noGrp="1"/>
          </p:cNvSpPr>
          <p:nvPr>
            <p:ph type="title"/>
          </p:nvPr>
        </p:nvSpPr>
        <p:spPr/>
        <p:txBody>
          <a:bodyPr>
            <a:normAutofit fontScale="90000"/>
          </a:bodyPr>
          <a:lstStyle/>
          <a:p>
            <a:r>
              <a:rPr lang="fr-FR" sz="2000" dirty="0"/>
              <a:t>COÉQUIPIER</a:t>
            </a:r>
            <a:br>
              <a:rPr lang="fr-FR" dirty="0"/>
            </a:br>
            <a:r>
              <a:rPr lang="fr-FR" dirty="0"/>
              <a:t>Prénom NOM</a:t>
            </a:r>
            <a:br>
              <a:rPr lang="fr-FR" dirty="0"/>
            </a:br>
            <a:r>
              <a:rPr lang="fr-FR" sz="2000" dirty="0"/>
              <a:t>FONCTION</a:t>
            </a:r>
            <a:br>
              <a:rPr lang="fr-FR" sz="2000" dirty="0"/>
            </a:br>
            <a:r>
              <a:rPr lang="fr-FR" sz="2000" dirty="0"/>
              <a:t>ORGANISME DE RATTACHEMENT OU ENTREPRISE</a:t>
            </a:r>
          </a:p>
        </p:txBody>
      </p:sp>
      <p:sp>
        <p:nvSpPr>
          <p:cNvPr id="2" name="Espace réservé du texte 1">
            <a:extLst>
              <a:ext uri="{FF2B5EF4-FFF2-40B4-BE49-F238E27FC236}">
                <a16:creationId xmlns:a16="http://schemas.microsoft.com/office/drawing/2014/main" id="{8BC80EB7-F2F7-0B8E-6A87-D15ABFB3F03B}"/>
              </a:ext>
            </a:extLst>
          </p:cNvPr>
          <p:cNvSpPr>
            <a:spLocks noGrp="1"/>
          </p:cNvSpPr>
          <p:nvPr>
            <p:ph type="body" sz="half" idx="2"/>
          </p:nvPr>
        </p:nvSpPr>
        <p:spPr>
          <a:xfrm>
            <a:off x="714633" y="2360140"/>
            <a:ext cx="6843328" cy="741405"/>
          </a:xfrm>
        </p:spPr>
        <p:txBody>
          <a:bodyPr/>
          <a:lstStyle/>
          <a:p>
            <a:endParaRPr lang="fr-FR" dirty="0"/>
          </a:p>
        </p:txBody>
      </p:sp>
      <p:sp>
        <p:nvSpPr>
          <p:cNvPr id="3" name="Espace réservé du texte 2">
            <a:extLst>
              <a:ext uri="{FF2B5EF4-FFF2-40B4-BE49-F238E27FC236}">
                <a16:creationId xmlns:a16="http://schemas.microsoft.com/office/drawing/2014/main" id="{743BFDBF-7111-1C16-9838-DB741EFA60F2}"/>
              </a:ext>
            </a:extLst>
          </p:cNvPr>
          <p:cNvSpPr>
            <a:spLocks noGrp="1"/>
          </p:cNvSpPr>
          <p:nvPr>
            <p:ph type="body" sz="half" idx="10"/>
          </p:nvPr>
        </p:nvSpPr>
        <p:spPr>
          <a:xfrm>
            <a:off x="714631" y="3221502"/>
            <a:ext cx="6843327" cy="2734455"/>
          </a:xfrm>
        </p:spPr>
        <p:txBody>
          <a:bodyPr/>
          <a:lstStyle/>
          <a:p>
            <a:endParaRPr lang="fr-FR" dirty="0"/>
          </a:p>
        </p:txBody>
      </p:sp>
      <p:pic>
        <p:nvPicPr>
          <p:cNvPr id="13" name="Picture 4">
            <a:extLst>
              <a:ext uri="{FF2B5EF4-FFF2-40B4-BE49-F238E27FC236}">
                <a16:creationId xmlns:a16="http://schemas.microsoft.com/office/drawing/2014/main" id="{BD1B80C1-DCA2-B272-EB21-CE2171372BCF}"/>
              </a:ext>
            </a:extLst>
          </p:cNvPr>
          <p:cNvPicPr>
            <a:picLocks noChangeAspect="1" noChangeArrowheads="1"/>
          </p:cNvPicPr>
          <p:nvPr/>
        </p:nvPicPr>
        <p:blipFill>
          <a:blip r:embed="rId3"/>
          <a:srcRect l="13326" r="13326"/>
          <a:stretch/>
        </p:blipFill>
        <p:spPr bwMode="auto">
          <a:xfrm>
            <a:off x="7681186" y="2360139"/>
            <a:ext cx="3957771" cy="3595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212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E0498-F1E2-9E2C-3121-AE12E02703DA}"/>
            </a:ext>
          </a:extLst>
        </p:cNvPr>
        <p:cNvGrpSpPr/>
        <p:nvPr/>
      </p:nvGrpSpPr>
      <p:grpSpPr>
        <a:xfrm>
          <a:off x="0" y="0"/>
          <a:ext cx="0" cy="0"/>
          <a:chOff x="0" y="0"/>
          <a:chExt cx="0" cy="0"/>
        </a:xfrm>
      </p:grpSpPr>
      <p:sp>
        <p:nvSpPr>
          <p:cNvPr id="14" name="Titre 1">
            <a:extLst>
              <a:ext uri="{FF2B5EF4-FFF2-40B4-BE49-F238E27FC236}">
                <a16:creationId xmlns:a16="http://schemas.microsoft.com/office/drawing/2014/main" id="{6B5EEA04-613C-EA25-1F6A-39BE45AF1B17}"/>
              </a:ext>
            </a:extLst>
          </p:cNvPr>
          <p:cNvSpPr>
            <a:spLocks noGrp="1"/>
          </p:cNvSpPr>
          <p:nvPr>
            <p:ph type="title"/>
          </p:nvPr>
        </p:nvSpPr>
        <p:spPr/>
        <p:txBody>
          <a:bodyPr>
            <a:normAutofit fontScale="90000"/>
          </a:bodyPr>
          <a:lstStyle/>
          <a:p>
            <a:r>
              <a:rPr lang="fr-FR" sz="2000" dirty="0"/>
              <a:t>COÉQUIPIER</a:t>
            </a:r>
            <a:br>
              <a:rPr lang="fr-FR" dirty="0"/>
            </a:br>
            <a:r>
              <a:rPr lang="fr-FR" dirty="0"/>
              <a:t>Prénom NOM</a:t>
            </a:r>
            <a:br>
              <a:rPr lang="fr-FR" dirty="0"/>
            </a:br>
            <a:r>
              <a:rPr lang="fr-FR" sz="2000" dirty="0"/>
              <a:t>FONCTION</a:t>
            </a:r>
            <a:br>
              <a:rPr lang="fr-FR" sz="2000" dirty="0"/>
            </a:br>
            <a:r>
              <a:rPr lang="fr-FR" sz="2000" dirty="0"/>
              <a:t>ORGANISME DE RATTACHEMENT OU ENTREPRISE</a:t>
            </a:r>
          </a:p>
        </p:txBody>
      </p:sp>
      <p:sp>
        <p:nvSpPr>
          <p:cNvPr id="2" name="Espace réservé du texte 1">
            <a:extLst>
              <a:ext uri="{FF2B5EF4-FFF2-40B4-BE49-F238E27FC236}">
                <a16:creationId xmlns:a16="http://schemas.microsoft.com/office/drawing/2014/main" id="{3E570938-B5C2-0E93-2272-0D0886829953}"/>
              </a:ext>
            </a:extLst>
          </p:cNvPr>
          <p:cNvSpPr>
            <a:spLocks noGrp="1"/>
          </p:cNvSpPr>
          <p:nvPr>
            <p:ph type="body" sz="half" idx="2"/>
          </p:nvPr>
        </p:nvSpPr>
        <p:spPr>
          <a:xfrm>
            <a:off x="714633" y="2360140"/>
            <a:ext cx="6843328" cy="741405"/>
          </a:xfrm>
        </p:spPr>
        <p:txBody>
          <a:bodyPr/>
          <a:lstStyle/>
          <a:p>
            <a:endParaRPr lang="fr-FR" dirty="0"/>
          </a:p>
        </p:txBody>
      </p:sp>
      <p:sp>
        <p:nvSpPr>
          <p:cNvPr id="3" name="Espace réservé du texte 2">
            <a:extLst>
              <a:ext uri="{FF2B5EF4-FFF2-40B4-BE49-F238E27FC236}">
                <a16:creationId xmlns:a16="http://schemas.microsoft.com/office/drawing/2014/main" id="{BDED0CE4-B11B-8A84-13D5-BFE16FB78FD7}"/>
              </a:ext>
            </a:extLst>
          </p:cNvPr>
          <p:cNvSpPr>
            <a:spLocks noGrp="1"/>
          </p:cNvSpPr>
          <p:nvPr>
            <p:ph type="body" sz="half" idx="10"/>
          </p:nvPr>
        </p:nvSpPr>
        <p:spPr>
          <a:xfrm>
            <a:off x="714631" y="3221502"/>
            <a:ext cx="6843327" cy="2734455"/>
          </a:xfrm>
        </p:spPr>
        <p:txBody>
          <a:bodyPr/>
          <a:lstStyle/>
          <a:p>
            <a:endParaRPr lang="fr-FR" dirty="0"/>
          </a:p>
        </p:txBody>
      </p:sp>
      <p:pic>
        <p:nvPicPr>
          <p:cNvPr id="13" name="Picture 4">
            <a:extLst>
              <a:ext uri="{FF2B5EF4-FFF2-40B4-BE49-F238E27FC236}">
                <a16:creationId xmlns:a16="http://schemas.microsoft.com/office/drawing/2014/main" id="{5E746335-2DEA-2B28-2805-3FF8D2A9BE3A}"/>
              </a:ext>
            </a:extLst>
          </p:cNvPr>
          <p:cNvPicPr>
            <a:picLocks noChangeAspect="1" noChangeArrowheads="1"/>
          </p:cNvPicPr>
          <p:nvPr/>
        </p:nvPicPr>
        <p:blipFill rotWithShape="1">
          <a:blip r:embed="rId2"/>
          <a:srcRect l="46742" t="14608" r="8186" b="23948"/>
          <a:stretch/>
        </p:blipFill>
        <p:spPr bwMode="auto">
          <a:xfrm>
            <a:off x="7681186" y="2360139"/>
            <a:ext cx="3957771" cy="3595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845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B4B4E-A023-82BE-DD94-578E1BA2180C}"/>
            </a:ext>
          </a:extLst>
        </p:cNvPr>
        <p:cNvGrpSpPr/>
        <p:nvPr/>
      </p:nvGrpSpPr>
      <p:grpSpPr>
        <a:xfrm>
          <a:off x="0" y="0"/>
          <a:ext cx="0" cy="0"/>
          <a:chOff x="0" y="0"/>
          <a:chExt cx="0" cy="0"/>
        </a:xfrm>
      </p:grpSpPr>
      <p:sp>
        <p:nvSpPr>
          <p:cNvPr id="14" name="Titre 1">
            <a:extLst>
              <a:ext uri="{FF2B5EF4-FFF2-40B4-BE49-F238E27FC236}">
                <a16:creationId xmlns:a16="http://schemas.microsoft.com/office/drawing/2014/main" id="{597A27C3-C03F-8A91-87FC-A6386867D521}"/>
              </a:ext>
            </a:extLst>
          </p:cNvPr>
          <p:cNvSpPr>
            <a:spLocks noGrp="1"/>
          </p:cNvSpPr>
          <p:nvPr>
            <p:ph type="title"/>
          </p:nvPr>
        </p:nvSpPr>
        <p:spPr/>
        <p:txBody>
          <a:bodyPr>
            <a:normAutofit fontScale="90000"/>
          </a:bodyPr>
          <a:lstStyle/>
          <a:p>
            <a:r>
              <a:rPr lang="fr-FR" sz="2000" dirty="0"/>
              <a:t>COÉQUIPIER</a:t>
            </a:r>
            <a:br>
              <a:rPr lang="fr-FR" dirty="0"/>
            </a:br>
            <a:r>
              <a:rPr lang="fr-FR" dirty="0"/>
              <a:t>Prénom NOM</a:t>
            </a:r>
            <a:br>
              <a:rPr lang="fr-FR" dirty="0"/>
            </a:br>
            <a:r>
              <a:rPr lang="fr-FR" sz="2000" dirty="0"/>
              <a:t>FONCTION</a:t>
            </a:r>
            <a:br>
              <a:rPr lang="fr-FR" sz="2000" dirty="0"/>
            </a:br>
            <a:r>
              <a:rPr lang="fr-FR" sz="2000" dirty="0"/>
              <a:t>ORGANISME DE RATTACHEMENT OU ENTREPRISE</a:t>
            </a:r>
          </a:p>
        </p:txBody>
      </p:sp>
      <p:sp>
        <p:nvSpPr>
          <p:cNvPr id="2" name="Espace réservé du texte 1">
            <a:extLst>
              <a:ext uri="{FF2B5EF4-FFF2-40B4-BE49-F238E27FC236}">
                <a16:creationId xmlns:a16="http://schemas.microsoft.com/office/drawing/2014/main" id="{581DD580-B4D7-989B-E96D-A7A82411B027}"/>
              </a:ext>
            </a:extLst>
          </p:cNvPr>
          <p:cNvSpPr>
            <a:spLocks noGrp="1"/>
          </p:cNvSpPr>
          <p:nvPr>
            <p:ph type="body" sz="half" idx="2"/>
          </p:nvPr>
        </p:nvSpPr>
        <p:spPr>
          <a:xfrm>
            <a:off x="714633" y="2360140"/>
            <a:ext cx="6843328" cy="741405"/>
          </a:xfrm>
        </p:spPr>
        <p:txBody>
          <a:bodyPr/>
          <a:lstStyle/>
          <a:p>
            <a:endParaRPr lang="fr-FR" dirty="0"/>
          </a:p>
        </p:txBody>
      </p:sp>
      <p:sp>
        <p:nvSpPr>
          <p:cNvPr id="3" name="Espace réservé du texte 2">
            <a:extLst>
              <a:ext uri="{FF2B5EF4-FFF2-40B4-BE49-F238E27FC236}">
                <a16:creationId xmlns:a16="http://schemas.microsoft.com/office/drawing/2014/main" id="{963CCAB9-E143-158B-11DD-6837FE5C87EE}"/>
              </a:ext>
            </a:extLst>
          </p:cNvPr>
          <p:cNvSpPr>
            <a:spLocks noGrp="1"/>
          </p:cNvSpPr>
          <p:nvPr>
            <p:ph type="body" sz="half" idx="10"/>
          </p:nvPr>
        </p:nvSpPr>
        <p:spPr>
          <a:xfrm>
            <a:off x="714631" y="3221502"/>
            <a:ext cx="6843327" cy="2734455"/>
          </a:xfrm>
        </p:spPr>
        <p:txBody>
          <a:bodyPr/>
          <a:lstStyle/>
          <a:p>
            <a:endParaRPr lang="fr-FR" dirty="0"/>
          </a:p>
        </p:txBody>
      </p:sp>
      <p:pic>
        <p:nvPicPr>
          <p:cNvPr id="13" name="Picture 4">
            <a:extLst>
              <a:ext uri="{FF2B5EF4-FFF2-40B4-BE49-F238E27FC236}">
                <a16:creationId xmlns:a16="http://schemas.microsoft.com/office/drawing/2014/main" id="{D90546F4-8192-9B6C-ABE4-281D30A2F48B}"/>
              </a:ext>
            </a:extLst>
          </p:cNvPr>
          <p:cNvPicPr>
            <a:picLocks noChangeAspect="1" noChangeArrowheads="1"/>
          </p:cNvPicPr>
          <p:nvPr/>
        </p:nvPicPr>
        <p:blipFill rotWithShape="1">
          <a:blip r:embed="rId2"/>
          <a:srcRect l="28" r="26622"/>
          <a:stretch/>
        </p:blipFill>
        <p:spPr bwMode="auto">
          <a:xfrm>
            <a:off x="7681186" y="2360139"/>
            <a:ext cx="3957771" cy="3595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058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F0564-2330-4EA3-595D-FFC4E6DB7DA4}"/>
            </a:ext>
          </a:extLst>
        </p:cNvPr>
        <p:cNvGrpSpPr/>
        <p:nvPr/>
      </p:nvGrpSpPr>
      <p:grpSpPr>
        <a:xfrm>
          <a:off x="0" y="0"/>
          <a:ext cx="0" cy="0"/>
          <a:chOff x="0" y="0"/>
          <a:chExt cx="0" cy="0"/>
        </a:xfrm>
      </p:grpSpPr>
      <p:sp>
        <p:nvSpPr>
          <p:cNvPr id="11" name="ZoneTexte 10">
            <a:extLst>
              <a:ext uri="{FF2B5EF4-FFF2-40B4-BE49-F238E27FC236}">
                <a16:creationId xmlns:a16="http://schemas.microsoft.com/office/drawing/2014/main" id="{4D789B00-A236-264A-05F5-9369F705C02D}"/>
              </a:ext>
            </a:extLst>
          </p:cNvPr>
          <p:cNvSpPr txBox="1"/>
          <p:nvPr/>
        </p:nvSpPr>
        <p:spPr>
          <a:xfrm>
            <a:off x="4018039" y="3137193"/>
            <a:ext cx="7770307" cy="511139"/>
          </a:xfrm>
          <a:prstGeom prst="rect">
            <a:avLst/>
          </a:prstGeom>
        </p:spPr>
        <p:txBody>
          <a:bodyPr vert="horz" wrap="square" lIns="91440" tIns="45720" rIns="91440" bIns="45720" rtlCol="0">
            <a:noAutofit/>
          </a:bodyPr>
          <a:lstStyle/>
          <a:p>
            <a:pPr marL="406400" lvl="1" algn="r">
              <a:tabLst>
                <a:tab pos="7951788" algn="l"/>
              </a:tabLst>
            </a:pPr>
            <a:r>
              <a:rPr lang="fr-FR" sz="2800" b="1" dirty="0">
                <a:solidFill>
                  <a:srgbClr val="442476"/>
                </a:solidFill>
              </a:rPr>
              <a:t>CHAPITRE 3</a:t>
            </a:r>
          </a:p>
          <a:p>
            <a:pPr marL="406400" lvl="1" algn="r">
              <a:tabLst>
                <a:tab pos="7951788" algn="l"/>
              </a:tabLst>
            </a:pPr>
            <a:r>
              <a:rPr lang="fr-FR" sz="4800" b="1" dirty="0">
                <a:solidFill>
                  <a:srgbClr val="442476"/>
                </a:solidFill>
              </a:rPr>
              <a:t>Nos Annexes</a:t>
            </a:r>
            <a:endParaRPr lang="fr-FR" sz="4800" b="1" dirty="0">
              <a:solidFill>
                <a:srgbClr val="442476"/>
              </a:solidFill>
              <a:highlight>
                <a:srgbClr val="FFFF00"/>
              </a:highlight>
              <a:latin typeface="Calibri bold" panose="020F0702030404030204" pitchFamily="34" charset="0"/>
              <a:ea typeface="Calibri bold" panose="020F0702030404030204" pitchFamily="34" charset="0"/>
              <a:cs typeface="Calibri bold" panose="020F0702030404030204" pitchFamily="34" charset="0"/>
            </a:endParaRPr>
          </a:p>
        </p:txBody>
      </p:sp>
      <p:sp>
        <p:nvSpPr>
          <p:cNvPr id="12" name="ZoneTexte 11">
            <a:extLst>
              <a:ext uri="{FF2B5EF4-FFF2-40B4-BE49-F238E27FC236}">
                <a16:creationId xmlns:a16="http://schemas.microsoft.com/office/drawing/2014/main" id="{1B119431-159D-5404-8207-08709A314BF6}"/>
              </a:ext>
            </a:extLst>
          </p:cNvPr>
          <p:cNvSpPr txBox="1"/>
          <p:nvPr/>
        </p:nvSpPr>
        <p:spPr>
          <a:xfrm>
            <a:off x="7519969" y="3646939"/>
            <a:ext cx="3256888" cy="1883227"/>
          </a:xfrm>
          <a:prstGeom prst="rect">
            <a:avLst/>
          </a:prstGeom>
        </p:spPr>
        <p:txBody>
          <a:bodyPr vert="horz" wrap="square" lIns="91440" tIns="45720" rIns="91440" bIns="45720" rtlCol="0">
            <a:normAutofit/>
          </a:bodyPr>
          <a:lstStyle/>
          <a:p>
            <a:pPr algn="l"/>
            <a:endParaRPr lang="fr-FR" sz="4400" b="1" dirty="0">
              <a:solidFill>
                <a:schemeClr val="bg1"/>
              </a:solidFill>
              <a:latin typeface="+mn-lt"/>
            </a:endParaRPr>
          </a:p>
        </p:txBody>
      </p:sp>
      <p:sp>
        <p:nvSpPr>
          <p:cNvPr id="3" name="ZoneTexte 2">
            <a:extLst>
              <a:ext uri="{FF2B5EF4-FFF2-40B4-BE49-F238E27FC236}">
                <a16:creationId xmlns:a16="http://schemas.microsoft.com/office/drawing/2014/main" id="{A41138F6-A9D2-1F50-46F6-44AF5CB5AC7D}"/>
              </a:ext>
            </a:extLst>
          </p:cNvPr>
          <p:cNvSpPr txBox="1"/>
          <p:nvPr/>
        </p:nvSpPr>
        <p:spPr>
          <a:xfrm>
            <a:off x="5690200" y="4839583"/>
            <a:ext cx="6098146" cy="738664"/>
          </a:xfrm>
          <a:prstGeom prst="rect">
            <a:avLst/>
          </a:prstGeom>
          <a:noFill/>
        </p:spPr>
        <p:txBody>
          <a:bodyPr wrap="square">
            <a:spAutoFit/>
          </a:bodyPr>
          <a:lstStyle/>
          <a:p>
            <a:pPr algn="just"/>
            <a:r>
              <a:rPr lang="fr-FR" sz="1400" b="0" i="1" u="none" strike="noStrike" dirty="0">
                <a:solidFill>
                  <a:srgbClr val="462775"/>
                </a:solidFill>
                <a:effectLst/>
                <a:latin typeface="Calibri" panose="020F0502020204030204" pitchFamily="34" charset="0"/>
              </a:rPr>
              <a:t>NB Cette partie est non obligatoire. Les pièces que vous pourrez ajouter pourront étoffer votre présentation. Nous vous recommandons si vous le souhaitez de n’utiliser qu’un seul des outils proposés (BMC, PESTEL ou SWOT). </a:t>
            </a:r>
            <a:r>
              <a:rPr lang="fr-FR" sz="1400" b="0" i="1" dirty="0">
                <a:solidFill>
                  <a:srgbClr val="462775"/>
                </a:solidFill>
                <a:effectLst/>
                <a:latin typeface="Calibri" panose="020F0502020204030204" pitchFamily="34" charset="0"/>
              </a:rPr>
              <a:t>​</a:t>
            </a:r>
            <a:endParaRPr lang="fr-FR" sz="1400" i="1" dirty="0">
              <a:solidFill>
                <a:srgbClr val="462775"/>
              </a:solidFill>
              <a:latin typeface="+mn-lt"/>
            </a:endParaRPr>
          </a:p>
        </p:txBody>
      </p:sp>
    </p:spTree>
    <p:extLst>
      <p:ext uri="{BB962C8B-B14F-4D97-AF65-F5344CB8AC3E}">
        <p14:creationId xmlns:p14="http://schemas.microsoft.com/office/powerpoint/2010/main" val="4052259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FFB35973-97A3-C0AD-4BFD-6AFDA7380E4B}"/>
              </a:ext>
            </a:extLst>
          </p:cNvPr>
          <p:cNvSpPr>
            <a:spLocks noGrp="1"/>
          </p:cNvSpPr>
          <p:nvPr>
            <p:ph type="title"/>
          </p:nvPr>
        </p:nvSpPr>
        <p:spPr>
          <a:xfrm>
            <a:off x="2019451" y="258774"/>
            <a:ext cx="9520020" cy="1325563"/>
          </a:xfrm>
        </p:spPr>
        <p:txBody>
          <a:bodyPr/>
          <a:lstStyle/>
          <a:p>
            <a:pPr algn="ctr"/>
            <a:r>
              <a:rPr lang="fr-FR" dirty="0"/>
              <a:t>BUSINESS MODEL CANVAS</a:t>
            </a:r>
          </a:p>
        </p:txBody>
      </p:sp>
      <p:sp>
        <p:nvSpPr>
          <p:cNvPr id="19" name="Espace réservé du texte 4">
            <a:extLst>
              <a:ext uri="{FF2B5EF4-FFF2-40B4-BE49-F238E27FC236}">
                <a16:creationId xmlns:a16="http://schemas.microsoft.com/office/drawing/2014/main" id="{E69938C9-B0C6-ED74-263F-386131790BCB}"/>
              </a:ext>
            </a:extLst>
          </p:cNvPr>
          <p:cNvSpPr txBox="1">
            <a:spLocks/>
          </p:cNvSpPr>
          <p:nvPr/>
        </p:nvSpPr>
        <p:spPr>
          <a:xfrm>
            <a:off x="1201714" y="1778510"/>
            <a:ext cx="4223041" cy="3521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candia Web Regular" panose="020B06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candia Web Regular" panose="020B06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candia Web Regular" panose="020B06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candia Web Regular" panose="020B06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candia Web Regular" panose="020B06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b="1" dirty="0">
                <a:solidFill>
                  <a:srgbClr val="462776"/>
                </a:solidFill>
                <a:latin typeface="+mn-lt"/>
              </a:rPr>
              <a:t>PRÉSENTATION DE VOTRE PROJET GRÂCE AU BUSINESS MODEL CANVAS</a:t>
            </a:r>
          </a:p>
        </p:txBody>
      </p:sp>
      <p:sp>
        <p:nvSpPr>
          <p:cNvPr id="20" name="Espace réservé du texte 3">
            <a:extLst>
              <a:ext uri="{FF2B5EF4-FFF2-40B4-BE49-F238E27FC236}">
                <a16:creationId xmlns:a16="http://schemas.microsoft.com/office/drawing/2014/main" id="{1520322A-86C1-EF44-E23D-60C624595488}"/>
              </a:ext>
            </a:extLst>
          </p:cNvPr>
          <p:cNvSpPr txBox="1">
            <a:spLocks/>
          </p:cNvSpPr>
          <p:nvPr/>
        </p:nvSpPr>
        <p:spPr>
          <a:xfrm>
            <a:off x="1201715" y="3063900"/>
            <a:ext cx="4223042" cy="20594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candia Web Regular" panose="020B06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candia Web Regular" panose="020B06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candia Web Regular" panose="020B06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candia Web Regular" panose="020B06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candia Web Regular" panose="020B06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fr-FR" sz="1200" dirty="0">
                <a:solidFill>
                  <a:srgbClr val="462775"/>
                </a:solidFill>
                <a:latin typeface="Calibri Light" panose="020F0302020204030204" pitchFamily="34" charset="0"/>
              </a:rPr>
              <a:t>Le business model </a:t>
            </a:r>
            <a:r>
              <a:rPr lang="fr-FR" sz="1200" dirty="0" err="1">
                <a:solidFill>
                  <a:srgbClr val="462775"/>
                </a:solidFill>
                <a:latin typeface="Calibri Light" panose="020F0302020204030204" pitchFamily="34" charset="0"/>
              </a:rPr>
              <a:t>canvas</a:t>
            </a:r>
            <a:r>
              <a:rPr lang="fr-FR" sz="1200" dirty="0">
                <a:solidFill>
                  <a:srgbClr val="462775"/>
                </a:solidFill>
                <a:latin typeface="Calibri Light" panose="020F0302020204030204" pitchFamily="34" charset="0"/>
              </a:rPr>
              <a:t> est un outil qui permet de représenter concrètement un projet à travers son modèle économique en obtenant une bonne vue d’ensemble. Au total, 9 éléments différents, essentiels au succès de la réalisation, sont identifiés. </a:t>
            </a:r>
            <a:r>
              <a:rPr lang="en-US" sz="1200" dirty="0">
                <a:solidFill>
                  <a:srgbClr val="462775"/>
                </a:solidFill>
                <a:latin typeface="Calibri Light" panose="020F0302020204030204" pitchFamily="34" charset="0"/>
              </a:rPr>
              <a:t>​</a:t>
            </a:r>
            <a:endParaRPr lang="en-US" dirty="0">
              <a:solidFill>
                <a:srgbClr val="462775"/>
              </a:solidFill>
              <a:latin typeface="Segoe UI" panose="020B0502040204020203" pitchFamily="34" charset="0"/>
            </a:endParaRPr>
          </a:p>
          <a:p>
            <a:pPr marL="0" indent="0" fontAlgn="base">
              <a:buNone/>
            </a:pPr>
            <a:r>
              <a:rPr lang="fr-FR" sz="1200" dirty="0">
                <a:solidFill>
                  <a:srgbClr val="462775"/>
                </a:solidFill>
                <a:latin typeface="Calibri Light" panose="020F0302020204030204" pitchFamily="34" charset="0"/>
              </a:rPr>
              <a:t>Chacun de ces points doit être détaillé dans le business model </a:t>
            </a:r>
            <a:r>
              <a:rPr lang="fr-FR" sz="1200" dirty="0" err="1">
                <a:solidFill>
                  <a:srgbClr val="462775"/>
                </a:solidFill>
                <a:latin typeface="Calibri Light" panose="020F0302020204030204" pitchFamily="34" charset="0"/>
              </a:rPr>
              <a:t>canvas</a:t>
            </a:r>
            <a:r>
              <a:rPr lang="fr-FR" sz="1200" dirty="0">
                <a:solidFill>
                  <a:srgbClr val="462775"/>
                </a:solidFill>
                <a:latin typeface="Calibri Light" panose="020F0302020204030204" pitchFamily="34" charset="0"/>
              </a:rPr>
              <a:t>. L’objectif est de vous permettre de préparer votre idée à sa concrétisation et sa mise en œuvre pour avoir une bonne idée de la réussite de ce modèle.</a:t>
            </a:r>
            <a:endParaRPr lang="en-US" dirty="0">
              <a:solidFill>
                <a:srgbClr val="462775"/>
              </a:solidFill>
              <a:latin typeface="Segoe UI" panose="020B0502040204020203" pitchFamily="34" charset="0"/>
            </a:endParaRPr>
          </a:p>
          <a:p>
            <a:endParaRPr lang="fr-FR" dirty="0"/>
          </a:p>
        </p:txBody>
      </p:sp>
      <p:sp>
        <p:nvSpPr>
          <p:cNvPr id="21" name="Espace réservé du texte 4">
            <a:extLst>
              <a:ext uri="{FF2B5EF4-FFF2-40B4-BE49-F238E27FC236}">
                <a16:creationId xmlns:a16="http://schemas.microsoft.com/office/drawing/2014/main" id="{F5AE1411-B6A1-969C-E1CE-EA1F59F29EA2}"/>
              </a:ext>
            </a:extLst>
          </p:cNvPr>
          <p:cNvSpPr txBox="1">
            <a:spLocks/>
          </p:cNvSpPr>
          <p:nvPr/>
        </p:nvSpPr>
        <p:spPr>
          <a:xfrm>
            <a:off x="6183346" y="1840891"/>
            <a:ext cx="3153034" cy="352170"/>
          </a:xfrm>
          <a:prstGeom prst="rect">
            <a:avLst/>
          </a:prstGeom>
          <a:solidFill>
            <a:srgbClr val="FDED4F"/>
          </a:solidFill>
        </p:spPr>
        <p:txBody>
          <a:bodyPr/>
          <a:lstStyle>
            <a:defPPr>
              <a:defRPr lang="fr-FR"/>
            </a:defPPr>
            <a:lvl1pPr indent="0">
              <a:lnSpc>
                <a:spcPct val="90000"/>
              </a:lnSpc>
              <a:spcBef>
                <a:spcPts val="1000"/>
              </a:spcBef>
              <a:buFont typeface="Arial" panose="020B0604020202020204" pitchFamily="34" charset="0"/>
              <a:buNone/>
              <a:defRPr b="1">
                <a:solidFill>
                  <a:srgbClr val="462776"/>
                </a:solidFill>
              </a:defRPr>
            </a:lvl1pPr>
            <a:lvl2pPr marL="685800" indent="-228600">
              <a:lnSpc>
                <a:spcPct val="90000"/>
              </a:lnSpc>
              <a:spcBef>
                <a:spcPts val="500"/>
              </a:spcBef>
              <a:buFont typeface="Arial" panose="020B0604020202020204" pitchFamily="34" charset="0"/>
              <a:buChar char="•"/>
              <a:defRPr sz="2400">
                <a:latin typeface="Scandia Web Regular" panose="020B0603050000020004" pitchFamily="34" charset="0"/>
              </a:defRPr>
            </a:lvl2pPr>
            <a:lvl3pPr marL="1143000" indent="-228600">
              <a:lnSpc>
                <a:spcPct val="90000"/>
              </a:lnSpc>
              <a:spcBef>
                <a:spcPts val="500"/>
              </a:spcBef>
              <a:buFont typeface="Arial" panose="020B0604020202020204" pitchFamily="34" charset="0"/>
              <a:buChar char="•"/>
              <a:defRPr sz="2000">
                <a:latin typeface="Scandia Web Regular" panose="020B0603050000020004" pitchFamily="34" charset="0"/>
              </a:defRPr>
            </a:lvl3pPr>
            <a:lvl4pPr marL="1600200" indent="-228600">
              <a:lnSpc>
                <a:spcPct val="90000"/>
              </a:lnSpc>
              <a:spcBef>
                <a:spcPts val="500"/>
              </a:spcBef>
              <a:buFont typeface="Arial" panose="020B0604020202020204" pitchFamily="34" charset="0"/>
              <a:buChar char="•"/>
              <a:defRPr>
                <a:latin typeface="Scandia Web Regular" panose="020B0603050000020004" pitchFamily="34" charset="0"/>
              </a:defRPr>
            </a:lvl4pPr>
            <a:lvl5pPr marL="2057400" indent="-228600">
              <a:lnSpc>
                <a:spcPct val="90000"/>
              </a:lnSpc>
              <a:spcBef>
                <a:spcPts val="500"/>
              </a:spcBef>
              <a:buFont typeface="Arial" panose="020B0604020202020204" pitchFamily="34" charset="0"/>
              <a:buChar char="•"/>
              <a:defRPr>
                <a:latin typeface="Scandia Web Regular" panose="020B06030500000200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LES 9 CARACTÉRISTIQUES :</a:t>
            </a:r>
          </a:p>
        </p:txBody>
      </p:sp>
      <p:sp>
        <p:nvSpPr>
          <p:cNvPr id="22" name="Espace réservé du texte 3">
            <a:extLst>
              <a:ext uri="{FF2B5EF4-FFF2-40B4-BE49-F238E27FC236}">
                <a16:creationId xmlns:a16="http://schemas.microsoft.com/office/drawing/2014/main" id="{3362E67D-C985-F575-10A6-A95C56CCA92A}"/>
              </a:ext>
            </a:extLst>
          </p:cNvPr>
          <p:cNvSpPr txBox="1">
            <a:spLocks/>
          </p:cNvSpPr>
          <p:nvPr/>
        </p:nvSpPr>
        <p:spPr>
          <a:xfrm>
            <a:off x="6165089" y="2449615"/>
            <a:ext cx="4936499" cy="205946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rgbClr val="462776"/>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candia Web Regular" panose="020B06030500000200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Scandia Web Regular" panose="020B06030500000200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Scandia Web Regular" panose="020B06030500000200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Scandia Web Regular" panose="020B06030500000200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l" rtl="0" fontAlgn="base">
              <a:buFont typeface="+mj-lt"/>
              <a:buAutoNum type="arabicPeriod"/>
            </a:pPr>
            <a:r>
              <a:rPr lang="fr-FR" sz="1400" b="1" i="0" u="none" strike="noStrike" dirty="0">
                <a:solidFill>
                  <a:srgbClr val="462775"/>
                </a:solidFill>
                <a:effectLst/>
              </a:rPr>
              <a:t>Son ou ses segments d'utilisateurs </a:t>
            </a:r>
            <a:r>
              <a:rPr lang="en-US" sz="1400" b="0" i="0" dirty="0">
                <a:solidFill>
                  <a:srgbClr val="462775"/>
                </a:solidFill>
                <a:effectLst/>
              </a:rPr>
              <a:t>​</a:t>
            </a:r>
          </a:p>
          <a:p>
            <a:pPr algn="l" rtl="0" fontAlgn="base">
              <a:buFont typeface="+mj-lt"/>
              <a:buAutoNum type="arabicPeriod"/>
            </a:pPr>
            <a:r>
              <a:rPr lang="fr-FR" sz="1400" b="1" i="0" u="none" strike="noStrike" dirty="0">
                <a:solidFill>
                  <a:srgbClr val="462775"/>
                </a:solidFill>
                <a:effectLst/>
              </a:rPr>
              <a:t>La proposition de valeur </a:t>
            </a:r>
            <a:r>
              <a:rPr lang="en-US" sz="1400" b="0" i="0" dirty="0">
                <a:solidFill>
                  <a:srgbClr val="462775"/>
                </a:solidFill>
                <a:effectLst/>
              </a:rPr>
              <a:t>​</a:t>
            </a:r>
          </a:p>
          <a:p>
            <a:pPr algn="l" rtl="0" fontAlgn="base">
              <a:buFont typeface="+mj-lt"/>
              <a:buAutoNum type="arabicPeriod"/>
            </a:pPr>
            <a:r>
              <a:rPr lang="fr-FR" sz="1400" b="1" i="0" u="none" strike="noStrike" dirty="0">
                <a:solidFill>
                  <a:srgbClr val="462775"/>
                </a:solidFill>
                <a:effectLst/>
              </a:rPr>
              <a:t>Les canaux de promotion et d'acquisition d'utilisateurs </a:t>
            </a:r>
            <a:r>
              <a:rPr lang="en-US" sz="1400" b="0" i="0" dirty="0">
                <a:solidFill>
                  <a:srgbClr val="462775"/>
                </a:solidFill>
                <a:effectLst/>
              </a:rPr>
              <a:t>​</a:t>
            </a:r>
          </a:p>
          <a:p>
            <a:pPr algn="l" rtl="0" fontAlgn="base">
              <a:buFont typeface="+mj-lt"/>
              <a:buAutoNum type="arabicPeriod"/>
            </a:pPr>
            <a:r>
              <a:rPr lang="fr-FR" sz="1400" b="1" i="0" u="none" strike="noStrike" dirty="0">
                <a:solidFill>
                  <a:srgbClr val="462775"/>
                </a:solidFill>
                <a:effectLst/>
              </a:rPr>
              <a:t>La relation client envisagée </a:t>
            </a:r>
            <a:r>
              <a:rPr lang="en-US" sz="1400" b="0" i="0" dirty="0">
                <a:solidFill>
                  <a:srgbClr val="462775"/>
                </a:solidFill>
                <a:effectLst/>
              </a:rPr>
              <a:t>​</a:t>
            </a:r>
          </a:p>
          <a:p>
            <a:pPr algn="l" rtl="0" fontAlgn="base">
              <a:buFont typeface="+mj-lt"/>
              <a:buAutoNum type="arabicPeriod"/>
            </a:pPr>
            <a:r>
              <a:rPr lang="fr-FR" sz="1400" b="1" i="0" u="none" strike="noStrike" dirty="0">
                <a:solidFill>
                  <a:srgbClr val="462775"/>
                </a:solidFill>
                <a:effectLst/>
              </a:rPr>
              <a:t>Les sources de revenus </a:t>
            </a:r>
            <a:r>
              <a:rPr lang="en-US" sz="1400" b="0" i="0" dirty="0">
                <a:solidFill>
                  <a:srgbClr val="462775"/>
                </a:solidFill>
                <a:effectLst/>
              </a:rPr>
              <a:t>​</a:t>
            </a:r>
          </a:p>
          <a:p>
            <a:pPr algn="l" rtl="0" fontAlgn="base">
              <a:buFont typeface="+mj-lt"/>
              <a:buAutoNum type="arabicPeriod"/>
            </a:pPr>
            <a:r>
              <a:rPr lang="fr-FR" sz="1400" b="1" i="0" u="none" strike="noStrike" dirty="0">
                <a:solidFill>
                  <a:srgbClr val="462775"/>
                </a:solidFill>
                <a:effectLst/>
              </a:rPr>
              <a:t>Les ressources clés dont elle a besoin pour être développée </a:t>
            </a:r>
            <a:r>
              <a:rPr lang="en-US" sz="1400" b="0" i="0" dirty="0">
                <a:solidFill>
                  <a:srgbClr val="462775"/>
                </a:solidFill>
                <a:effectLst/>
              </a:rPr>
              <a:t>​</a:t>
            </a:r>
          </a:p>
          <a:p>
            <a:pPr algn="l" rtl="0" fontAlgn="base">
              <a:buFont typeface="+mj-lt"/>
              <a:buAutoNum type="arabicPeriod"/>
            </a:pPr>
            <a:r>
              <a:rPr lang="fr-FR" sz="1400" b="1" i="0" u="none" strike="noStrike" dirty="0">
                <a:solidFill>
                  <a:srgbClr val="462775"/>
                </a:solidFill>
                <a:effectLst/>
              </a:rPr>
              <a:t>Les activités clés </a:t>
            </a:r>
            <a:r>
              <a:rPr lang="en-US" sz="1400" b="0" i="0" dirty="0">
                <a:solidFill>
                  <a:srgbClr val="462775"/>
                </a:solidFill>
                <a:effectLst/>
              </a:rPr>
              <a:t>​</a:t>
            </a:r>
          </a:p>
          <a:p>
            <a:pPr algn="l" rtl="0" fontAlgn="base">
              <a:buFont typeface="+mj-lt"/>
              <a:buAutoNum type="arabicPeriod"/>
            </a:pPr>
            <a:r>
              <a:rPr lang="fr-FR" sz="1400" b="1" i="0" u="none" strike="noStrike" dirty="0">
                <a:solidFill>
                  <a:srgbClr val="462775"/>
                </a:solidFill>
                <a:effectLst/>
              </a:rPr>
              <a:t>Les partenariats stratégiques </a:t>
            </a:r>
            <a:r>
              <a:rPr lang="en-US" sz="1400" b="0" i="0" dirty="0">
                <a:solidFill>
                  <a:srgbClr val="462775"/>
                </a:solidFill>
                <a:effectLst/>
              </a:rPr>
              <a:t>​</a:t>
            </a:r>
          </a:p>
          <a:p>
            <a:pPr algn="l" rtl="0" fontAlgn="base">
              <a:buFont typeface="+mj-lt"/>
              <a:buAutoNum type="arabicPeriod"/>
            </a:pPr>
            <a:r>
              <a:rPr lang="fr-FR" sz="1400" b="1" i="0" u="none" strike="noStrike" dirty="0">
                <a:solidFill>
                  <a:srgbClr val="462775"/>
                </a:solidFill>
                <a:effectLst/>
              </a:rPr>
              <a:t>La structure de coûts pour financer sa réalisation</a:t>
            </a:r>
            <a:endParaRPr lang="en-US" sz="1400" b="0" i="0" dirty="0">
              <a:solidFill>
                <a:srgbClr val="462775"/>
              </a:solidFill>
              <a:effectLst/>
            </a:endParaRPr>
          </a:p>
        </p:txBody>
      </p:sp>
    </p:spTree>
    <p:extLst>
      <p:ext uri="{BB962C8B-B14F-4D97-AF65-F5344CB8AC3E}">
        <p14:creationId xmlns:p14="http://schemas.microsoft.com/office/powerpoint/2010/main" val="4206284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53835" y="253825"/>
            <a:ext cx="2159066" cy="4191645"/>
          </a:xfrm>
          <a:custGeom>
            <a:avLst/>
            <a:gdLst/>
            <a:ahLst/>
            <a:cxnLst/>
            <a:rect l="l" t="t" r="r" b="b"/>
            <a:pathLst>
              <a:path w="2231533" h="4332332">
                <a:moveTo>
                  <a:pt x="2107073" y="4332332"/>
                </a:moveTo>
                <a:lnTo>
                  <a:pt x="124460" y="4332332"/>
                </a:lnTo>
                <a:cubicBezTo>
                  <a:pt x="55880" y="4332332"/>
                  <a:pt x="0" y="4276453"/>
                  <a:pt x="0" y="4207872"/>
                </a:cubicBezTo>
                <a:lnTo>
                  <a:pt x="0" y="124460"/>
                </a:lnTo>
                <a:cubicBezTo>
                  <a:pt x="0" y="55880"/>
                  <a:pt x="55880" y="0"/>
                  <a:pt x="124460" y="0"/>
                </a:cubicBezTo>
                <a:lnTo>
                  <a:pt x="2107073" y="0"/>
                </a:lnTo>
                <a:cubicBezTo>
                  <a:pt x="2175653" y="0"/>
                  <a:pt x="2231533" y="55880"/>
                  <a:pt x="2231533" y="124460"/>
                </a:cubicBezTo>
                <a:lnTo>
                  <a:pt x="2231533" y="4207873"/>
                </a:lnTo>
                <a:cubicBezTo>
                  <a:pt x="2231533" y="4276453"/>
                  <a:pt x="2175653" y="4332332"/>
                  <a:pt x="2107073" y="4332332"/>
                </a:cubicBezTo>
                <a:close/>
              </a:path>
            </a:pathLst>
          </a:custGeom>
          <a:solidFill>
            <a:srgbClr val="EAF2F6">
              <a:alpha val="75000"/>
            </a:srgbClr>
          </a:solidFill>
        </p:spPr>
        <p:txBody>
          <a:bodyPr/>
          <a:lstStyle/>
          <a:p>
            <a:endParaRPr lang="fr-FR"/>
          </a:p>
        </p:txBody>
      </p:sp>
      <p:sp>
        <p:nvSpPr>
          <p:cNvPr id="5" name="Freeform 5"/>
          <p:cNvSpPr/>
          <p:nvPr/>
        </p:nvSpPr>
        <p:spPr>
          <a:xfrm>
            <a:off x="253835" y="4570043"/>
            <a:ext cx="5778994" cy="1919235"/>
          </a:xfrm>
          <a:custGeom>
            <a:avLst/>
            <a:gdLst/>
            <a:ahLst/>
            <a:cxnLst/>
            <a:rect l="l" t="t" r="r" b="b"/>
            <a:pathLst>
              <a:path w="5972960" h="2102406">
                <a:moveTo>
                  <a:pt x="5848500" y="2102406"/>
                </a:moveTo>
                <a:lnTo>
                  <a:pt x="124460" y="2102406"/>
                </a:lnTo>
                <a:cubicBezTo>
                  <a:pt x="55880" y="2102406"/>
                  <a:pt x="0" y="2046526"/>
                  <a:pt x="0" y="1977946"/>
                </a:cubicBezTo>
                <a:lnTo>
                  <a:pt x="0" y="124460"/>
                </a:lnTo>
                <a:cubicBezTo>
                  <a:pt x="0" y="55880"/>
                  <a:pt x="55880" y="0"/>
                  <a:pt x="124460" y="0"/>
                </a:cubicBezTo>
                <a:lnTo>
                  <a:pt x="5848500" y="0"/>
                </a:lnTo>
                <a:cubicBezTo>
                  <a:pt x="5917080" y="0"/>
                  <a:pt x="5972960" y="55880"/>
                  <a:pt x="5972960" y="124460"/>
                </a:cubicBezTo>
                <a:lnTo>
                  <a:pt x="5972960" y="1977946"/>
                </a:lnTo>
                <a:cubicBezTo>
                  <a:pt x="5972960" y="2046526"/>
                  <a:pt x="5917080" y="2102406"/>
                  <a:pt x="5848500" y="2102406"/>
                </a:cubicBezTo>
                <a:close/>
              </a:path>
            </a:pathLst>
          </a:custGeom>
          <a:solidFill>
            <a:srgbClr val="FAEBDD">
              <a:alpha val="74968"/>
            </a:srgbClr>
          </a:solidFill>
        </p:spPr>
        <p:txBody>
          <a:bodyPr/>
          <a:lstStyle/>
          <a:p>
            <a:endParaRPr lang="fr-FR"/>
          </a:p>
        </p:txBody>
      </p:sp>
      <p:sp>
        <p:nvSpPr>
          <p:cNvPr id="7" name="Freeform 7"/>
          <p:cNvSpPr/>
          <p:nvPr/>
        </p:nvSpPr>
        <p:spPr>
          <a:xfrm>
            <a:off x="2539901" y="253825"/>
            <a:ext cx="2286066" cy="2034132"/>
          </a:xfrm>
          <a:custGeom>
            <a:avLst/>
            <a:gdLst/>
            <a:ahLst/>
            <a:cxnLst/>
            <a:rect l="l" t="t" r="r" b="b"/>
            <a:pathLst>
              <a:path w="2362796" h="2102406">
                <a:moveTo>
                  <a:pt x="2238335" y="2102406"/>
                </a:moveTo>
                <a:lnTo>
                  <a:pt x="124460" y="2102406"/>
                </a:lnTo>
                <a:cubicBezTo>
                  <a:pt x="55880" y="2102406"/>
                  <a:pt x="0" y="2046526"/>
                  <a:pt x="0" y="1977946"/>
                </a:cubicBezTo>
                <a:lnTo>
                  <a:pt x="0" y="124460"/>
                </a:lnTo>
                <a:cubicBezTo>
                  <a:pt x="0" y="55880"/>
                  <a:pt x="55880" y="0"/>
                  <a:pt x="124460" y="0"/>
                </a:cubicBezTo>
                <a:lnTo>
                  <a:pt x="2238336" y="0"/>
                </a:lnTo>
                <a:cubicBezTo>
                  <a:pt x="2306916" y="0"/>
                  <a:pt x="2362796" y="55880"/>
                  <a:pt x="2362796" y="124460"/>
                </a:cubicBezTo>
                <a:lnTo>
                  <a:pt x="2362796" y="1977946"/>
                </a:lnTo>
                <a:cubicBezTo>
                  <a:pt x="2362796" y="2046526"/>
                  <a:pt x="2306916" y="2102406"/>
                  <a:pt x="2238336" y="2102406"/>
                </a:cubicBezTo>
                <a:close/>
              </a:path>
            </a:pathLst>
          </a:custGeom>
          <a:solidFill>
            <a:srgbClr val="EAF2F6">
              <a:alpha val="74968"/>
            </a:srgbClr>
          </a:solidFill>
        </p:spPr>
        <p:txBody>
          <a:bodyPr/>
          <a:lstStyle/>
          <a:p>
            <a:endParaRPr lang="fr-FR"/>
          </a:p>
        </p:txBody>
      </p:sp>
      <p:sp>
        <p:nvSpPr>
          <p:cNvPr id="9" name="Freeform 9"/>
          <p:cNvSpPr/>
          <p:nvPr/>
        </p:nvSpPr>
        <p:spPr>
          <a:xfrm>
            <a:off x="2539901" y="2411934"/>
            <a:ext cx="2286066" cy="2034132"/>
          </a:xfrm>
          <a:custGeom>
            <a:avLst/>
            <a:gdLst/>
            <a:ahLst/>
            <a:cxnLst/>
            <a:rect l="l" t="t" r="r" b="b"/>
            <a:pathLst>
              <a:path w="2362796" h="2102406">
                <a:moveTo>
                  <a:pt x="2238335" y="2102406"/>
                </a:moveTo>
                <a:lnTo>
                  <a:pt x="124460" y="2102406"/>
                </a:lnTo>
                <a:cubicBezTo>
                  <a:pt x="55880" y="2102406"/>
                  <a:pt x="0" y="2046526"/>
                  <a:pt x="0" y="1977946"/>
                </a:cubicBezTo>
                <a:lnTo>
                  <a:pt x="0" y="124460"/>
                </a:lnTo>
                <a:cubicBezTo>
                  <a:pt x="0" y="55880"/>
                  <a:pt x="55880" y="0"/>
                  <a:pt x="124460" y="0"/>
                </a:cubicBezTo>
                <a:lnTo>
                  <a:pt x="2238336" y="0"/>
                </a:lnTo>
                <a:cubicBezTo>
                  <a:pt x="2306916" y="0"/>
                  <a:pt x="2362796" y="55880"/>
                  <a:pt x="2362796" y="124460"/>
                </a:cubicBezTo>
                <a:lnTo>
                  <a:pt x="2362796" y="1977946"/>
                </a:lnTo>
                <a:cubicBezTo>
                  <a:pt x="2362796" y="2046526"/>
                  <a:pt x="2306916" y="2102406"/>
                  <a:pt x="2238336" y="2102406"/>
                </a:cubicBezTo>
                <a:close/>
              </a:path>
            </a:pathLst>
          </a:custGeom>
          <a:solidFill>
            <a:srgbClr val="EAF2F6">
              <a:alpha val="74968"/>
            </a:srgbClr>
          </a:solidFill>
        </p:spPr>
        <p:txBody>
          <a:bodyPr/>
          <a:lstStyle/>
          <a:p>
            <a:endParaRPr lang="fr-FR"/>
          </a:p>
        </p:txBody>
      </p:sp>
      <p:sp>
        <p:nvSpPr>
          <p:cNvPr id="11" name="Freeform 11"/>
          <p:cNvSpPr/>
          <p:nvPr/>
        </p:nvSpPr>
        <p:spPr>
          <a:xfrm>
            <a:off x="4952967" y="253825"/>
            <a:ext cx="2286066" cy="4191645"/>
          </a:xfrm>
          <a:custGeom>
            <a:avLst/>
            <a:gdLst/>
            <a:ahLst/>
            <a:cxnLst/>
            <a:rect l="l" t="t" r="r" b="b"/>
            <a:pathLst>
              <a:path w="2362796" h="4332332">
                <a:moveTo>
                  <a:pt x="2238335" y="4332332"/>
                </a:moveTo>
                <a:lnTo>
                  <a:pt x="124460" y="4332332"/>
                </a:lnTo>
                <a:cubicBezTo>
                  <a:pt x="55880" y="4332332"/>
                  <a:pt x="0" y="4276453"/>
                  <a:pt x="0" y="4207872"/>
                </a:cubicBezTo>
                <a:lnTo>
                  <a:pt x="0" y="124460"/>
                </a:lnTo>
                <a:cubicBezTo>
                  <a:pt x="0" y="55880"/>
                  <a:pt x="55880" y="0"/>
                  <a:pt x="124460" y="0"/>
                </a:cubicBezTo>
                <a:lnTo>
                  <a:pt x="2238336" y="0"/>
                </a:lnTo>
                <a:cubicBezTo>
                  <a:pt x="2306916" y="0"/>
                  <a:pt x="2362796" y="55880"/>
                  <a:pt x="2362796" y="124460"/>
                </a:cubicBezTo>
                <a:lnTo>
                  <a:pt x="2362796" y="4207873"/>
                </a:lnTo>
                <a:cubicBezTo>
                  <a:pt x="2362796" y="4276453"/>
                  <a:pt x="2306916" y="4332332"/>
                  <a:pt x="2238336" y="4332332"/>
                </a:cubicBezTo>
                <a:close/>
              </a:path>
            </a:pathLst>
          </a:custGeom>
          <a:solidFill>
            <a:srgbClr val="FEFFDB">
              <a:alpha val="74968"/>
            </a:srgbClr>
          </a:solidFill>
        </p:spPr>
        <p:txBody>
          <a:bodyPr/>
          <a:lstStyle/>
          <a:p>
            <a:endParaRPr lang="fr-FR"/>
          </a:p>
        </p:txBody>
      </p:sp>
      <p:sp>
        <p:nvSpPr>
          <p:cNvPr id="13" name="Freeform 13"/>
          <p:cNvSpPr/>
          <p:nvPr/>
        </p:nvSpPr>
        <p:spPr>
          <a:xfrm>
            <a:off x="7366034" y="253825"/>
            <a:ext cx="2286066" cy="2034132"/>
          </a:xfrm>
          <a:custGeom>
            <a:avLst/>
            <a:gdLst/>
            <a:ahLst/>
            <a:cxnLst/>
            <a:rect l="l" t="t" r="r" b="b"/>
            <a:pathLst>
              <a:path w="2362796" h="2102406">
                <a:moveTo>
                  <a:pt x="2238335" y="2102406"/>
                </a:moveTo>
                <a:lnTo>
                  <a:pt x="124460" y="2102406"/>
                </a:lnTo>
                <a:cubicBezTo>
                  <a:pt x="55880" y="2102406"/>
                  <a:pt x="0" y="2046526"/>
                  <a:pt x="0" y="1977946"/>
                </a:cubicBezTo>
                <a:lnTo>
                  <a:pt x="0" y="124460"/>
                </a:lnTo>
                <a:cubicBezTo>
                  <a:pt x="0" y="55880"/>
                  <a:pt x="55880" y="0"/>
                  <a:pt x="124460" y="0"/>
                </a:cubicBezTo>
                <a:lnTo>
                  <a:pt x="2238336" y="0"/>
                </a:lnTo>
                <a:cubicBezTo>
                  <a:pt x="2306916" y="0"/>
                  <a:pt x="2362796" y="55880"/>
                  <a:pt x="2362796" y="124460"/>
                </a:cubicBezTo>
                <a:lnTo>
                  <a:pt x="2362796" y="1977946"/>
                </a:lnTo>
                <a:cubicBezTo>
                  <a:pt x="2362796" y="2046526"/>
                  <a:pt x="2306916" y="2102406"/>
                  <a:pt x="2238336" y="2102406"/>
                </a:cubicBezTo>
                <a:close/>
              </a:path>
            </a:pathLst>
          </a:custGeom>
          <a:solidFill>
            <a:srgbClr val="E8DAFF">
              <a:alpha val="74968"/>
            </a:srgbClr>
          </a:solidFill>
        </p:spPr>
        <p:txBody>
          <a:bodyPr/>
          <a:lstStyle/>
          <a:p>
            <a:endParaRPr lang="fr-FR"/>
          </a:p>
        </p:txBody>
      </p:sp>
      <p:sp>
        <p:nvSpPr>
          <p:cNvPr id="15" name="Freeform 15"/>
          <p:cNvSpPr/>
          <p:nvPr/>
        </p:nvSpPr>
        <p:spPr>
          <a:xfrm>
            <a:off x="7366034" y="2411934"/>
            <a:ext cx="2286066" cy="2034132"/>
          </a:xfrm>
          <a:custGeom>
            <a:avLst/>
            <a:gdLst/>
            <a:ahLst/>
            <a:cxnLst/>
            <a:rect l="l" t="t" r="r" b="b"/>
            <a:pathLst>
              <a:path w="2362796" h="2102406">
                <a:moveTo>
                  <a:pt x="2238335" y="2102406"/>
                </a:moveTo>
                <a:lnTo>
                  <a:pt x="124460" y="2102406"/>
                </a:lnTo>
                <a:cubicBezTo>
                  <a:pt x="55880" y="2102406"/>
                  <a:pt x="0" y="2046526"/>
                  <a:pt x="0" y="1977946"/>
                </a:cubicBezTo>
                <a:lnTo>
                  <a:pt x="0" y="124460"/>
                </a:lnTo>
                <a:cubicBezTo>
                  <a:pt x="0" y="55880"/>
                  <a:pt x="55880" y="0"/>
                  <a:pt x="124460" y="0"/>
                </a:cubicBezTo>
                <a:lnTo>
                  <a:pt x="2238336" y="0"/>
                </a:lnTo>
                <a:cubicBezTo>
                  <a:pt x="2306916" y="0"/>
                  <a:pt x="2362796" y="55880"/>
                  <a:pt x="2362796" y="124460"/>
                </a:cubicBezTo>
                <a:lnTo>
                  <a:pt x="2362796" y="1977946"/>
                </a:lnTo>
                <a:cubicBezTo>
                  <a:pt x="2362796" y="2046526"/>
                  <a:pt x="2306916" y="2102406"/>
                  <a:pt x="2238336" y="2102406"/>
                </a:cubicBezTo>
                <a:close/>
              </a:path>
            </a:pathLst>
          </a:custGeom>
          <a:solidFill>
            <a:srgbClr val="E8DAFF">
              <a:alpha val="74968"/>
            </a:srgbClr>
          </a:solidFill>
        </p:spPr>
        <p:txBody>
          <a:bodyPr/>
          <a:lstStyle/>
          <a:p>
            <a:endParaRPr lang="fr-FR"/>
          </a:p>
        </p:txBody>
      </p:sp>
      <p:sp>
        <p:nvSpPr>
          <p:cNvPr id="17" name="Freeform 17"/>
          <p:cNvSpPr/>
          <p:nvPr/>
        </p:nvSpPr>
        <p:spPr>
          <a:xfrm>
            <a:off x="9779100" y="254422"/>
            <a:ext cx="2159066" cy="4191645"/>
          </a:xfrm>
          <a:custGeom>
            <a:avLst/>
            <a:gdLst/>
            <a:ahLst/>
            <a:cxnLst/>
            <a:rect l="l" t="t" r="r" b="b"/>
            <a:pathLst>
              <a:path w="2231533" h="4332332">
                <a:moveTo>
                  <a:pt x="2107073" y="4332332"/>
                </a:moveTo>
                <a:lnTo>
                  <a:pt x="124460" y="4332332"/>
                </a:lnTo>
                <a:cubicBezTo>
                  <a:pt x="55880" y="4332332"/>
                  <a:pt x="0" y="4276453"/>
                  <a:pt x="0" y="4207872"/>
                </a:cubicBezTo>
                <a:lnTo>
                  <a:pt x="0" y="124460"/>
                </a:lnTo>
                <a:cubicBezTo>
                  <a:pt x="0" y="55880"/>
                  <a:pt x="55880" y="0"/>
                  <a:pt x="124460" y="0"/>
                </a:cubicBezTo>
                <a:lnTo>
                  <a:pt x="2107073" y="0"/>
                </a:lnTo>
                <a:cubicBezTo>
                  <a:pt x="2175653" y="0"/>
                  <a:pt x="2231533" y="55880"/>
                  <a:pt x="2231533" y="124460"/>
                </a:cubicBezTo>
                <a:lnTo>
                  <a:pt x="2231533" y="4207873"/>
                </a:lnTo>
                <a:cubicBezTo>
                  <a:pt x="2231533" y="4276453"/>
                  <a:pt x="2175653" y="4332332"/>
                  <a:pt x="2107073" y="4332332"/>
                </a:cubicBezTo>
                <a:close/>
              </a:path>
            </a:pathLst>
          </a:custGeom>
          <a:solidFill>
            <a:srgbClr val="E8DAFF">
              <a:alpha val="74968"/>
            </a:srgbClr>
          </a:solidFill>
        </p:spPr>
        <p:txBody>
          <a:bodyPr/>
          <a:lstStyle/>
          <a:p>
            <a:endParaRPr lang="fr-FR"/>
          </a:p>
        </p:txBody>
      </p:sp>
      <p:sp>
        <p:nvSpPr>
          <p:cNvPr id="19" name="Freeform 19"/>
          <p:cNvSpPr/>
          <p:nvPr/>
        </p:nvSpPr>
        <p:spPr>
          <a:xfrm>
            <a:off x="6159172" y="4570043"/>
            <a:ext cx="5778994" cy="1919235"/>
          </a:xfrm>
          <a:custGeom>
            <a:avLst/>
            <a:gdLst/>
            <a:ahLst/>
            <a:cxnLst/>
            <a:rect l="l" t="t" r="r" b="b"/>
            <a:pathLst>
              <a:path w="5972960" h="2102406">
                <a:moveTo>
                  <a:pt x="5848500" y="2102406"/>
                </a:moveTo>
                <a:lnTo>
                  <a:pt x="124460" y="2102406"/>
                </a:lnTo>
                <a:cubicBezTo>
                  <a:pt x="55880" y="2102406"/>
                  <a:pt x="0" y="2046526"/>
                  <a:pt x="0" y="1977946"/>
                </a:cubicBezTo>
                <a:lnTo>
                  <a:pt x="0" y="124460"/>
                </a:lnTo>
                <a:cubicBezTo>
                  <a:pt x="0" y="55880"/>
                  <a:pt x="55880" y="0"/>
                  <a:pt x="124460" y="0"/>
                </a:cubicBezTo>
                <a:lnTo>
                  <a:pt x="5848500" y="0"/>
                </a:lnTo>
                <a:cubicBezTo>
                  <a:pt x="5917080" y="0"/>
                  <a:pt x="5972960" y="55880"/>
                  <a:pt x="5972960" y="124460"/>
                </a:cubicBezTo>
                <a:lnTo>
                  <a:pt x="5972960" y="1977946"/>
                </a:lnTo>
                <a:cubicBezTo>
                  <a:pt x="5972960" y="2046526"/>
                  <a:pt x="5917080" y="2102406"/>
                  <a:pt x="5848500" y="2102406"/>
                </a:cubicBezTo>
                <a:close/>
              </a:path>
            </a:pathLst>
          </a:custGeom>
          <a:solidFill>
            <a:srgbClr val="FAEBDD">
              <a:alpha val="75000"/>
            </a:srgbClr>
          </a:solidFill>
        </p:spPr>
        <p:txBody>
          <a:bodyPr/>
          <a:lstStyle/>
          <a:p>
            <a:endParaRPr lang="fr-FR"/>
          </a:p>
        </p:txBody>
      </p:sp>
      <p:sp>
        <p:nvSpPr>
          <p:cNvPr id="20" name="AutoShape 20"/>
          <p:cNvSpPr/>
          <p:nvPr/>
        </p:nvSpPr>
        <p:spPr>
          <a:xfrm>
            <a:off x="443920" y="711622"/>
            <a:ext cx="1778897" cy="0"/>
          </a:xfrm>
          <a:prstGeom prst="line">
            <a:avLst/>
          </a:prstGeom>
          <a:ln w="19050" cap="flat">
            <a:solidFill>
              <a:srgbClr val="4ABBD3"/>
            </a:solidFill>
            <a:prstDash val="solid"/>
            <a:headEnd type="none" w="sm" len="sm"/>
            <a:tailEnd type="none" w="sm" len="sm"/>
          </a:ln>
        </p:spPr>
        <p:txBody>
          <a:bodyPr/>
          <a:lstStyle/>
          <a:p>
            <a:endParaRPr lang="fr-FR"/>
          </a:p>
        </p:txBody>
      </p:sp>
      <p:sp>
        <p:nvSpPr>
          <p:cNvPr id="21" name="AutoShape 21"/>
          <p:cNvSpPr/>
          <p:nvPr/>
        </p:nvSpPr>
        <p:spPr>
          <a:xfrm>
            <a:off x="2730401" y="711622"/>
            <a:ext cx="1903903" cy="0"/>
          </a:xfrm>
          <a:prstGeom prst="line">
            <a:avLst/>
          </a:prstGeom>
          <a:ln w="19050" cap="flat">
            <a:solidFill>
              <a:srgbClr val="4ABBD3"/>
            </a:solidFill>
            <a:prstDash val="solid"/>
            <a:headEnd type="none" w="sm" len="sm"/>
            <a:tailEnd type="none" w="sm" len="sm"/>
          </a:ln>
        </p:spPr>
        <p:txBody>
          <a:bodyPr/>
          <a:lstStyle/>
          <a:p>
            <a:endParaRPr lang="fr-FR"/>
          </a:p>
        </p:txBody>
      </p:sp>
      <p:sp>
        <p:nvSpPr>
          <p:cNvPr id="22" name="AutoShape 22"/>
          <p:cNvSpPr/>
          <p:nvPr/>
        </p:nvSpPr>
        <p:spPr>
          <a:xfrm>
            <a:off x="2730401" y="2869134"/>
            <a:ext cx="1903903" cy="0"/>
          </a:xfrm>
          <a:prstGeom prst="line">
            <a:avLst/>
          </a:prstGeom>
          <a:ln w="19050" cap="flat">
            <a:solidFill>
              <a:srgbClr val="4ABBD3"/>
            </a:solidFill>
            <a:prstDash val="solid"/>
            <a:headEnd type="none" w="sm" len="sm"/>
            <a:tailEnd type="none" w="sm" len="sm"/>
          </a:ln>
        </p:spPr>
        <p:txBody>
          <a:bodyPr/>
          <a:lstStyle/>
          <a:p>
            <a:endParaRPr lang="fr-FR"/>
          </a:p>
        </p:txBody>
      </p:sp>
      <p:sp>
        <p:nvSpPr>
          <p:cNvPr id="23" name="AutoShape 23"/>
          <p:cNvSpPr/>
          <p:nvPr/>
        </p:nvSpPr>
        <p:spPr>
          <a:xfrm>
            <a:off x="5144038" y="711622"/>
            <a:ext cx="1903924" cy="0"/>
          </a:xfrm>
          <a:prstGeom prst="line">
            <a:avLst/>
          </a:prstGeom>
          <a:ln w="19050" cap="flat">
            <a:solidFill>
              <a:srgbClr val="FFDE59"/>
            </a:solidFill>
            <a:prstDash val="solid"/>
            <a:headEnd type="none" w="sm" len="sm"/>
            <a:tailEnd type="none" w="sm" len="sm"/>
          </a:ln>
        </p:spPr>
        <p:txBody>
          <a:bodyPr/>
          <a:lstStyle/>
          <a:p>
            <a:endParaRPr lang="fr-FR"/>
          </a:p>
        </p:txBody>
      </p:sp>
      <p:sp>
        <p:nvSpPr>
          <p:cNvPr id="24" name="AutoShape 24"/>
          <p:cNvSpPr/>
          <p:nvPr/>
        </p:nvSpPr>
        <p:spPr>
          <a:xfrm>
            <a:off x="7556533" y="711622"/>
            <a:ext cx="1905007" cy="0"/>
          </a:xfrm>
          <a:prstGeom prst="line">
            <a:avLst/>
          </a:prstGeom>
          <a:ln w="19050" cap="flat">
            <a:solidFill>
              <a:srgbClr val="000000"/>
            </a:solidFill>
            <a:prstDash val="solid"/>
            <a:headEnd type="none" w="sm" len="sm"/>
            <a:tailEnd type="none" w="sm" len="sm"/>
          </a:ln>
        </p:spPr>
        <p:txBody>
          <a:bodyPr/>
          <a:lstStyle/>
          <a:p>
            <a:endParaRPr lang="fr-FR"/>
          </a:p>
        </p:txBody>
      </p:sp>
      <p:sp>
        <p:nvSpPr>
          <p:cNvPr id="25" name="AutoShape 25"/>
          <p:cNvSpPr/>
          <p:nvPr/>
        </p:nvSpPr>
        <p:spPr>
          <a:xfrm>
            <a:off x="7556534" y="2869134"/>
            <a:ext cx="1904997" cy="0"/>
          </a:xfrm>
          <a:prstGeom prst="line">
            <a:avLst/>
          </a:prstGeom>
          <a:ln w="19050" cap="flat">
            <a:solidFill>
              <a:srgbClr val="000000"/>
            </a:solidFill>
            <a:prstDash val="solid"/>
            <a:headEnd type="none" w="sm" len="sm"/>
            <a:tailEnd type="none" w="sm" len="sm"/>
          </a:ln>
        </p:spPr>
        <p:txBody>
          <a:bodyPr/>
          <a:lstStyle/>
          <a:p>
            <a:endParaRPr lang="fr-FR"/>
          </a:p>
        </p:txBody>
      </p:sp>
      <p:sp>
        <p:nvSpPr>
          <p:cNvPr id="26" name="AutoShape 26"/>
          <p:cNvSpPr/>
          <p:nvPr/>
        </p:nvSpPr>
        <p:spPr>
          <a:xfrm>
            <a:off x="9969184" y="711622"/>
            <a:ext cx="1778897" cy="0"/>
          </a:xfrm>
          <a:prstGeom prst="line">
            <a:avLst/>
          </a:prstGeom>
          <a:ln w="19050" cap="flat">
            <a:solidFill>
              <a:srgbClr val="000000"/>
            </a:solidFill>
            <a:prstDash val="solid"/>
            <a:headEnd type="none" w="sm" len="sm"/>
            <a:tailEnd type="none" w="sm" len="sm"/>
          </a:ln>
        </p:spPr>
        <p:txBody>
          <a:bodyPr/>
          <a:lstStyle/>
          <a:p>
            <a:endParaRPr lang="fr-FR"/>
          </a:p>
        </p:txBody>
      </p:sp>
      <p:sp>
        <p:nvSpPr>
          <p:cNvPr id="27" name="AutoShape 27"/>
          <p:cNvSpPr/>
          <p:nvPr/>
        </p:nvSpPr>
        <p:spPr>
          <a:xfrm>
            <a:off x="6349426" y="5027243"/>
            <a:ext cx="5398485" cy="0"/>
          </a:xfrm>
          <a:prstGeom prst="line">
            <a:avLst/>
          </a:prstGeom>
          <a:ln w="19050" cap="flat">
            <a:solidFill>
              <a:srgbClr val="FC896B"/>
            </a:solidFill>
            <a:prstDash val="solid"/>
            <a:headEnd type="none" w="sm" len="sm"/>
            <a:tailEnd type="none" w="sm" len="sm"/>
          </a:ln>
        </p:spPr>
        <p:txBody>
          <a:bodyPr/>
          <a:lstStyle/>
          <a:p>
            <a:endParaRPr lang="fr-FR"/>
          </a:p>
        </p:txBody>
      </p:sp>
      <p:sp>
        <p:nvSpPr>
          <p:cNvPr id="28" name="AutoShape 28"/>
          <p:cNvSpPr/>
          <p:nvPr/>
        </p:nvSpPr>
        <p:spPr>
          <a:xfrm>
            <a:off x="444089" y="5027243"/>
            <a:ext cx="5398485" cy="0"/>
          </a:xfrm>
          <a:prstGeom prst="line">
            <a:avLst/>
          </a:prstGeom>
          <a:ln w="19050" cap="flat">
            <a:solidFill>
              <a:srgbClr val="FC896B"/>
            </a:solidFill>
            <a:prstDash val="solid"/>
            <a:headEnd type="none" w="sm" len="sm"/>
            <a:tailEnd type="none" w="sm" len="sm"/>
          </a:ln>
        </p:spPr>
        <p:txBody>
          <a:bodyPr/>
          <a:lstStyle/>
          <a:p>
            <a:endParaRPr lang="fr-FR"/>
          </a:p>
        </p:txBody>
      </p:sp>
      <p:sp>
        <p:nvSpPr>
          <p:cNvPr id="29" name="TextBox 29"/>
          <p:cNvSpPr txBox="1"/>
          <p:nvPr/>
        </p:nvSpPr>
        <p:spPr>
          <a:xfrm>
            <a:off x="443920" y="493982"/>
            <a:ext cx="1778886" cy="225703"/>
          </a:xfrm>
          <a:prstGeom prst="rect">
            <a:avLst/>
          </a:prstGeom>
        </p:spPr>
        <p:txBody>
          <a:bodyPr lIns="0" tIns="0" rIns="0" bIns="0" rtlCol="0" anchor="t">
            <a:spAutoFit/>
          </a:bodyPr>
          <a:lstStyle/>
          <a:p>
            <a:pPr algn="ctr">
              <a:lnSpc>
                <a:spcPts val="1600"/>
              </a:lnSpc>
            </a:pPr>
            <a:r>
              <a:rPr lang="en-US" sz="2800" dirty="0">
                <a:solidFill>
                  <a:srgbClr val="4ABBD3"/>
                </a:solidFill>
                <a:latin typeface="Barlow Condensed"/>
              </a:rPr>
              <a:t>8</a:t>
            </a:r>
            <a:r>
              <a:rPr lang="en-US" sz="1333" dirty="0">
                <a:solidFill>
                  <a:srgbClr val="4ABBD3"/>
                </a:solidFill>
                <a:latin typeface="Barlow Condensed"/>
              </a:rPr>
              <a:t>. </a:t>
            </a:r>
            <a:r>
              <a:rPr lang="en-US" sz="1333" dirty="0" err="1">
                <a:solidFill>
                  <a:srgbClr val="4ABBD3"/>
                </a:solidFill>
                <a:latin typeface="Barlow Condensed"/>
              </a:rPr>
              <a:t>partenaires</a:t>
            </a:r>
            <a:r>
              <a:rPr lang="en-US" sz="1333" dirty="0">
                <a:solidFill>
                  <a:srgbClr val="4ABBD3"/>
                </a:solidFill>
                <a:latin typeface="Barlow Condensed"/>
              </a:rPr>
              <a:t> </a:t>
            </a:r>
            <a:r>
              <a:rPr lang="en-US" sz="1333" dirty="0" err="1">
                <a:solidFill>
                  <a:srgbClr val="4ABBD3"/>
                </a:solidFill>
                <a:latin typeface="Barlow Condensed"/>
              </a:rPr>
              <a:t>clés</a:t>
            </a:r>
            <a:endParaRPr lang="en-US" sz="1333" dirty="0">
              <a:solidFill>
                <a:srgbClr val="4ABBD3"/>
              </a:solidFill>
              <a:latin typeface="Barlow Condensed"/>
            </a:endParaRPr>
          </a:p>
        </p:txBody>
      </p:sp>
      <p:sp>
        <p:nvSpPr>
          <p:cNvPr id="30" name="TextBox 30"/>
          <p:cNvSpPr txBox="1"/>
          <p:nvPr/>
        </p:nvSpPr>
        <p:spPr>
          <a:xfrm>
            <a:off x="2730400" y="493983"/>
            <a:ext cx="1903903" cy="225702"/>
          </a:xfrm>
          <a:prstGeom prst="rect">
            <a:avLst/>
          </a:prstGeom>
        </p:spPr>
        <p:txBody>
          <a:bodyPr wrap="square" lIns="0" tIns="0" rIns="0" bIns="0" rtlCol="0" anchor="t">
            <a:spAutoFit/>
          </a:bodyPr>
          <a:lstStyle/>
          <a:p>
            <a:pPr algn="ctr">
              <a:lnSpc>
                <a:spcPts val="1600"/>
              </a:lnSpc>
            </a:pPr>
            <a:r>
              <a:rPr lang="en-US" sz="2800" dirty="0">
                <a:solidFill>
                  <a:srgbClr val="4ABBD3"/>
                </a:solidFill>
                <a:latin typeface="Barlow Condensed"/>
              </a:rPr>
              <a:t>7</a:t>
            </a:r>
            <a:r>
              <a:rPr lang="en-US" sz="1333" dirty="0">
                <a:solidFill>
                  <a:srgbClr val="4ABBD3"/>
                </a:solidFill>
                <a:latin typeface="Barlow Condensed"/>
              </a:rPr>
              <a:t>. </a:t>
            </a:r>
            <a:r>
              <a:rPr lang="en-US" sz="1333" dirty="0" err="1">
                <a:solidFill>
                  <a:srgbClr val="4ABBD3"/>
                </a:solidFill>
                <a:latin typeface="Barlow Condensed"/>
              </a:rPr>
              <a:t>activités</a:t>
            </a:r>
            <a:r>
              <a:rPr lang="en-US" sz="1333" dirty="0">
                <a:solidFill>
                  <a:srgbClr val="4ABBD3"/>
                </a:solidFill>
                <a:latin typeface="Barlow Condensed"/>
              </a:rPr>
              <a:t> </a:t>
            </a:r>
            <a:r>
              <a:rPr lang="en-US" sz="1333" dirty="0" err="1">
                <a:solidFill>
                  <a:srgbClr val="4ABBD3"/>
                </a:solidFill>
                <a:latin typeface="Barlow Condensed"/>
              </a:rPr>
              <a:t>clés</a:t>
            </a:r>
            <a:r>
              <a:rPr lang="en-US" sz="1333" dirty="0">
                <a:solidFill>
                  <a:srgbClr val="4ABBD3"/>
                </a:solidFill>
                <a:latin typeface="Barlow Condensed"/>
              </a:rPr>
              <a:t> </a:t>
            </a:r>
          </a:p>
        </p:txBody>
      </p:sp>
      <p:sp>
        <p:nvSpPr>
          <p:cNvPr id="31" name="TextBox 31"/>
          <p:cNvSpPr txBox="1"/>
          <p:nvPr/>
        </p:nvSpPr>
        <p:spPr>
          <a:xfrm>
            <a:off x="2730401" y="2638968"/>
            <a:ext cx="1903902" cy="225703"/>
          </a:xfrm>
          <a:prstGeom prst="rect">
            <a:avLst/>
          </a:prstGeom>
        </p:spPr>
        <p:txBody>
          <a:bodyPr wrap="square" lIns="0" tIns="0" rIns="0" bIns="0" rtlCol="0" anchor="t">
            <a:spAutoFit/>
          </a:bodyPr>
          <a:lstStyle/>
          <a:p>
            <a:pPr algn="ctr">
              <a:lnSpc>
                <a:spcPts val="1600"/>
              </a:lnSpc>
            </a:pPr>
            <a:r>
              <a:rPr lang="en-US" sz="2800" dirty="0">
                <a:solidFill>
                  <a:srgbClr val="4ABBD3"/>
                </a:solidFill>
                <a:latin typeface="Barlow Condensed"/>
              </a:rPr>
              <a:t>6</a:t>
            </a:r>
            <a:r>
              <a:rPr lang="en-US" sz="1333" dirty="0">
                <a:solidFill>
                  <a:srgbClr val="4ABBD3"/>
                </a:solidFill>
                <a:latin typeface="Barlow Condensed"/>
              </a:rPr>
              <a:t>. </a:t>
            </a:r>
            <a:r>
              <a:rPr lang="en-US" sz="1333" dirty="0" err="1">
                <a:solidFill>
                  <a:srgbClr val="4ABBD3"/>
                </a:solidFill>
                <a:latin typeface="Barlow Condensed"/>
              </a:rPr>
              <a:t>ressources</a:t>
            </a:r>
            <a:r>
              <a:rPr lang="en-US" sz="1333" dirty="0">
                <a:solidFill>
                  <a:srgbClr val="4ABBD3"/>
                </a:solidFill>
                <a:latin typeface="Barlow Condensed"/>
              </a:rPr>
              <a:t> </a:t>
            </a:r>
            <a:r>
              <a:rPr lang="en-US" sz="1333" dirty="0" err="1">
                <a:solidFill>
                  <a:srgbClr val="4ABBD3"/>
                </a:solidFill>
                <a:latin typeface="Barlow Condensed"/>
              </a:rPr>
              <a:t>clés</a:t>
            </a:r>
            <a:endParaRPr lang="en-US" sz="1333" dirty="0">
              <a:solidFill>
                <a:srgbClr val="4ABBD3"/>
              </a:solidFill>
              <a:latin typeface="Barlow Condensed"/>
            </a:endParaRPr>
          </a:p>
        </p:txBody>
      </p:sp>
      <p:sp>
        <p:nvSpPr>
          <p:cNvPr id="32" name="TextBox 32"/>
          <p:cNvSpPr txBox="1"/>
          <p:nvPr/>
        </p:nvSpPr>
        <p:spPr>
          <a:xfrm>
            <a:off x="5143380" y="468930"/>
            <a:ext cx="1778886" cy="225703"/>
          </a:xfrm>
          <a:prstGeom prst="rect">
            <a:avLst/>
          </a:prstGeom>
        </p:spPr>
        <p:txBody>
          <a:bodyPr lIns="0" tIns="0" rIns="0" bIns="0" rtlCol="0" anchor="t">
            <a:spAutoFit/>
          </a:bodyPr>
          <a:lstStyle/>
          <a:p>
            <a:pPr algn="ctr">
              <a:lnSpc>
                <a:spcPts val="1600"/>
              </a:lnSpc>
            </a:pPr>
            <a:r>
              <a:rPr lang="en-US" sz="2800" dirty="0">
                <a:solidFill>
                  <a:srgbClr val="FFBD59"/>
                </a:solidFill>
                <a:latin typeface="Barlow Condensed"/>
              </a:rPr>
              <a:t>2</a:t>
            </a:r>
            <a:r>
              <a:rPr lang="en-US" sz="1333" dirty="0">
                <a:solidFill>
                  <a:srgbClr val="FFBD59"/>
                </a:solidFill>
                <a:latin typeface="Barlow Condensed"/>
              </a:rPr>
              <a:t>. proposition de </a:t>
            </a:r>
            <a:r>
              <a:rPr lang="en-US" sz="1333" dirty="0" err="1">
                <a:solidFill>
                  <a:srgbClr val="FFBD59"/>
                </a:solidFill>
                <a:latin typeface="Barlow Condensed"/>
              </a:rPr>
              <a:t>valeur</a:t>
            </a:r>
            <a:endParaRPr lang="en-US" sz="1333" dirty="0">
              <a:solidFill>
                <a:srgbClr val="FFBD59"/>
              </a:solidFill>
              <a:latin typeface="Barlow Condensed"/>
            </a:endParaRPr>
          </a:p>
        </p:txBody>
      </p:sp>
      <p:sp>
        <p:nvSpPr>
          <p:cNvPr id="33" name="TextBox 33"/>
          <p:cNvSpPr txBox="1"/>
          <p:nvPr/>
        </p:nvSpPr>
        <p:spPr>
          <a:xfrm>
            <a:off x="7556533" y="493982"/>
            <a:ext cx="1970083" cy="225703"/>
          </a:xfrm>
          <a:prstGeom prst="rect">
            <a:avLst/>
          </a:prstGeom>
        </p:spPr>
        <p:txBody>
          <a:bodyPr lIns="0" tIns="0" rIns="0" bIns="0" rtlCol="0" anchor="t">
            <a:spAutoFit/>
          </a:bodyPr>
          <a:lstStyle/>
          <a:p>
            <a:pPr algn="ctr">
              <a:lnSpc>
                <a:spcPts val="1600"/>
              </a:lnSpc>
            </a:pPr>
            <a:r>
              <a:rPr lang="en-US" sz="2800" dirty="0">
                <a:solidFill>
                  <a:srgbClr val="432279"/>
                </a:solidFill>
                <a:latin typeface="Barlow Condensed"/>
              </a:rPr>
              <a:t>4</a:t>
            </a:r>
            <a:r>
              <a:rPr lang="en-US" sz="1333" dirty="0">
                <a:solidFill>
                  <a:srgbClr val="432279"/>
                </a:solidFill>
                <a:latin typeface="Barlow Condensed"/>
              </a:rPr>
              <a:t>. relation client </a:t>
            </a:r>
          </a:p>
        </p:txBody>
      </p:sp>
      <p:sp>
        <p:nvSpPr>
          <p:cNvPr id="34" name="TextBox 34"/>
          <p:cNvSpPr txBox="1"/>
          <p:nvPr/>
        </p:nvSpPr>
        <p:spPr>
          <a:xfrm>
            <a:off x="7556533" y="2638968"/>
            <a:ext cx="1970083" cy="225703"/>
          </a:xfrm>
          <a:prstGeom prst="rect">
            <a:avLst/>
          </a:prstGeom>
        </p:spPr>
        <p:txBody>
          <a:bodyPr lIns="0" tIns="0" rIns="0" bIns="0" rtlCol="0" anchor="t">
            <a:spAutoFit/>
          </a:bodyPr>
          <a:lstStyle/>
          <a:p>
            <a:pPr algn="ctr">
              <a:lnSpc>
                <a:spcPts val="1600"/>
              </a:lnSpc>
            </a:pPr>
            <a:r>
              <a:rPr lang="en-US" sz="2800" dirty="0">
                <a:solidFill>
                  <a:srgbClr val="432279"/>
                </a:solidFill>
                <a:latin typeface="Barlow Condensed"/>
              </a:rPr>
              <a:t>3</a:t>
            </a:r>
            <a:r>
              <a:rPr lang="en-US" sz="1333" dirty="0">
                <a:solidFill>
                  <a:srgbClr val="432279"/>
                </a:solidFill>
                <a:latin typeface="Barlow Condensed"/>
              </a:rPr>
              <a:t>. promotion et acquisition</a:t>
            </a:r>
          </a:p>
        </p:txBody>
      </p:sp>
      <p:sp>
        <p:nvSpPr>
          <p:cNvPr id="35" name="TextBox 35"/>
          <p:cNvSpPr txBox="1"/>
          <p:nvPr/>
        </p:nvSpPr>
        <p:spPr>
          <a:xfrm>
            <a:off x="9969184" y="493982"/>
            <a:ext cx="1778886" cy="225703"/>
          </a:xfrm>
          <a:prstGeom prst="rect">
            <a:avLst/>
          </a:prstGeom>
        </p:spPr>
        <p:txBody>
          <a:bodyPr lIns="0" tIns="0" rIns="0" bIns="0" rtlCol="0" anchor="t">
            <a:spAutoFit/>
          </a:bodyPr>
          <a:lstStyle/>
          <a:p>
            <a:pPr algn="ctr">
              <a:lnSpc>
                <a:spcPts val="1600"/>
              </a:lnSpc>
            </a:pPr>
            <a:r>
              <a:rPr lang="en-US" sz="2800" dirty="0">
                <a:solidFill>
                  <a:srgbClr val="432279"/>
                </a:solidFill>
                <a:latin typeface="Barlow Condensed"/>
              </a:rPr>
              <a:t>1</a:t>
            </a:r>
            <a:r>
              <a:rPr lang="en-US" sz="1333" dirty="0">
                <a:solidFill>
                  <a:srgbClr val="432279"/>
                </a:solidFill>
                <a:latin typeface="Barlow Condensed"/>
              </a:rPr>
              <a:t>. segments </a:t>
            </a:r>
            <a:r>
              <a:rPr lang="en-US" sz="1333" dirty="0" err="1">
                <a:solidFill>
                  <a:srgbClr val="432279"/>
                </a:solidFill>
                <a:latin typeface="Barlow Condensed"/>
              </a:rPr>
              <a:t>d'utilisateurs</a:t>
            </a:r>
            <a:endParaRPr lang="en-US" sz="1333" dirty="0">
              <a:solidFill>
                <a:srgbClr val="432279"/>
              </a:solidFill>
              <a:latin typeface="Barlow Condensed"/>
            </a:endParaRPr>
          </a:p>
        </p:txBody>
      </p:sp>
      <p:sp>
        <p:nvSpPr>
          <p:cNvPr id="36" name="TextBox 36"/>
          <p:cNvSpPr txBox="1"/>
          <p:nvPr/>
        </p:nvSpPr>
        <p:spPr>
          <a:xfrm>
            <a:off x="443919" y="4797079"/>
            <a:ext cx="5398485" cy="225703"/>
          </a:xfrm>
          <a:prstGeom prst="rect">
            <a:avLst/>
          </a:prstGeom>
        </p:spPr>
        <p:txBody>
          <a:bodyPr wrap="square" lIns="0" tIns="0" rIns="0" bIns="0" rtlCol="0" anchor="t">
            <a:spAutoFit/>
          </a:bodyPr>
          <a:lstStyle/>
          <a:p>
            <a:pPr algn="ctr">
              <a:lnSpc>
                <a:spcPts val="1600"/>
              </a:lnSpc>
            </a:pPr>
            <a:r>
              <a:rPr lang="en-US" sz="2800" dirty="0">
                <a:solidFill>
                  <a:srgbClr val="FC896B"/>
                </a:solidFill>
                <a:latin typeface="Barlow Condensed"/>
              </a:rPr>
              <a:t>9</a:t>
            </a:r>
            <a:r>
              <a:rPr lang="en-US" sz="1333" dirty="0">
                <a:solidFill>
                  <a:srgbClr val="FC896B"/>
                </a:solidFill>
                <a:latin typeface="Barlow Condensed"/>
              </a:rPr>
              <a:t>. structure de </a:t>
            </a:r>
            <a:r>
              <a:rPr lang="en-US" sz="1333" dirty="0" err="1">
                <a:solidFill>
                  <a:srgbClr val="FC896B"/>
                </a:solidFill>
                <a:latin typeface="Barlow Condensed"/>
              </a:rPr>
              <a:t>coûts</a:t>
            </a:r>
            <a:r>
              <a:rPr lang="en-US" sz="1333" dirty="0">
                <a:solidFill>
                  <a:srgbClr val="FC896B"/>
                </a:solidFill>
                <a:latin typeface="Barlow Condensed"/>
              </a:rPr>
              <a:t> </a:t>
            </a:r>
          </a:p>
        </p:txBody>
      </p:sp>
      <p:sp>
        <p:nvSpPr>
          <p:cNvPr id="37" name="TextBox 37"/>
          <p:cNvSpPr txBox="1"/>
          <p:nvPr/>
        </p:nvSpPr>
        <p:spPr>
          <a:xfrm>
            <a:off x="6349585" y="4797078"/>
            <a:ext cx="5398326" cy="225703"/>
          </a:xfrm>
          <a:prstGeom prst="rect">
            <a:avLst/>
          </a:prstGeom>
        </p:spPr>
        <p:txBody>
          <a:bodyPr wrap="square" lIns="0" tIns="0" rIns="0" bIns="0" rtlCol="0" anchor="t">
            <a:spAutoFit/>
          </a:bodyPr>
          <a:lstStyle/>
          <a:p>
            <a:pPr algn="ctr">
              <a:lnSpc>
                <a:spcPts val="1600"/>
              </a:lnSpc>
            </a:pPr>
            <a:r>
              <a:rPr lang="en-US" sz="2800" dirty="0">
                <a:solidFill>
                  <a:srgbClr val="FC896B"/>
                </a:solidFill>
                <a:latin typeface="Barlow Condensed"/>
              </a:rPr>
              <a:t>5</a:t>
            </a:r>
            <a:r>
              <a:rPr lang="en-US" sz="1333" dirty="0">
                <a:solidFill>
                  <a:srgbClr val="FC896B"/>
                </a:solidFill>
                <a:latin typeface="Barlow Condensed"/>
              </a:rPr>
              <a:t>. sources de </a:t>
            </a:r>
            <a:r>
              <a:rPr lang="en-US" sz="1333" dirty="0" err="1">
                <a:solidFill>
                  <a:srgbClr val="FC896B"/>
                </a:solidFill>
                <a:latin typeface="Barlow Condensed"/>
              </a:rPr>
              <a:t>revenus</a:t>
            </a:r>
            <a:endParaRPr lang="en-US" sz="1333" dirty="0">
              <a:solidFill>
                <a:srgbClr val="FC896B"/>
              </a:solidFill>
              <a:latin typeface="Barlow Condensed"/>
            </a:endParaRPr>
          </a:p>
        </p:txBody>
      </p:sp>
      <p:sp>
        <p:nvSpPr>
          <p:cNvPr id="48" name="Espace réservé du texte 3">
            <a:extLst>
              <a:ext uri="{FF2B5EF4-FFF2-40B4-BE49-F238E27FC236}">
                <a16:creationId xmlns:a16="http://schemas.microsoft.com/office/drawing/2014/main" id="{B6E9A2FA-C539-4039-2AA7-672D12909CD3}"/>
              </a:ext>
            </a:extLst>
          </p:cNvPr>
          <p:cNvSpPr txBox="1">
            <a:spLocks/>
          </p:cNvSpPr>
          <p:nvPr/>
        </p:nvSpPr>
        <p:spPr>
          <a:xfrm>
            <a:off x="2728418" y="951817"/>
            <a:ext cx="1970549" cy="788752"/>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j-lt"/>
                <a:ea typeface="+mn-ea"/>
                <a:cs typeface="+mn-cs"/>
              </a:defRPr>
            </a:lvl1pPr>
            <a:lvl2pPr marL="11113" indent="0" algn="l" defTabSz="914400" rtl="0" eaLnBrk="1" latinLnBrk="0" hangingPunct="1">
              <a:lnSpc>
                <a:spcPct val="90000"/>
              </a:lnSpc>
              <a:spcBef>
                <a:spcPts val="500"/>
              </a:spcBef>
              <a:buFontTx/>
              <a:buNone/>
              <a:tabLst/>
              <a:defRPr sz="1600" kern="1200">
                <a:solidFill>
                  <a:schemeClr val="tx1"/>
                </a:solidFill>
                <a:latin typeface="+mj-lt"/>
                <a:ea typeface="+mn-ea"/>
                <a:cs typeface="+mn-cs"/>
              </a:defRPr>
            </a:lvl2pPr>
            <a:lvl3pPr marL="11113" indent="0" algn="l" defTabSz="914400" rtl="0" eaLnBrk="1" latinLnBrk="0" hangingPunct="1">
              <a:lnSpc>
                <a:spcPct val="90000"/>
              </a:lnSpc>
              <a:spcBef>
                <a:spcPts val="500"/>
              </a:spcBef>
              <a:buFontTx/>
              <a:buNone/>
              <a:tabLst/>
              <a:defRPr sz="1200" b="1" kern="1200" cap="all" baseline="0">
                <a:solidFill>
                  <a:schemeClr val="tx1"/>
                </a:solidFill>
                <a:latin typeface="+mn-lt"/>
                <a:ea typeface="+mn-ea"/>
                <a:cs typeface="+mn-cs"/>
              </a:defRPr>
            </a:lvl3pPr>
            <a:lvl4pPr marL="11113" indent="0" algn="l" defTabSz="914400" rtl="0" eaLnBrk="1" latinLnBrk="0" hangingPunct="1">
              <a:lnSpc>
                <a:spcPct val="90000"/>
              </a:lnSpc>
              <a:spcBef>
                <a:spcPts val="500"/>
              </a:spcBef>
              <a:buFontTx/>
              <a:buNone/>
              <a:tabLst/>
              <a:defRPr sz="1400" b="1" kern="1200">
                <a:solidFill>
                  <a:schemeClr val="bg1"/>
                </a:solidFill>
                <a:latin typeface="+mn-lt"/>
                <a:ea typeface="+mn-ea"/>
                <a:cs typeface="+mn-cs"/>
              </a:defRPr>
            </a:lvl4pPr>
            <a:lvl5pPr marL="11113" indent="0" algn="l" defTabSz="914400" rtl="0" eaLnBrk="1" latinLnBrk="0" hangingPunct="1">
              <a:lnSpc>
                <a:spcPct val="90000"/>
              </a:lnSpc>
              <a:spcBef>
                <a:spcPts val="500"/>
              </a:spcBef>
              <a:buFontTx/>
              <a:buNone/>
              <a:tabLst/>
              <a:defRPr sz="14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000" dirty="0" err="1"/>
              <a:t>Aoreet</a:t>
            </a:r>
            <a:r>
              <a:rPr lang="fr-FR" sz="1000" dirty="0"/>
              <a:t> </a:t>
            </a:r>
            <a:r>
              <a:rPr lang="fr-FR" sz="1000" dirty="0" err="1"/>
              <a:t>dolore</a:t>
            </a:r>
            <a:r>
              <a:rPr lang="fr-FR" sz="1000" dirty="0"/>
              <a:t> magna </a:t>
            </a:r>
            <a:r>
              <a:rPr lang="fr-FR" sz="1000" dirty="0" err="1"/>
              <a:t>aliquam</a:t>
            </a:r>
            <a:r>
              <a:rPr lang="fr-FR" sz="1000" dirty="0"/>
              <a:t> erat </a:t>
            </a:r>
            <a:r>
              <a:rPr lang="fr-FR" sz="1000" dirty="0" err="1"/>
              <a:t>volutpat</a:t>
            </a:r>
            <a:r>
              <a:rPr lang="fr-FR" sz="1000" dirty="0"/>
              <a:t>. Ut </a:t>
            </a:r>
            <a:r>
              <a:rPr lang="fr-FR" sz="1000" dirty="0" err="1"/>
              <a:t>wisi</a:t>
            </a:r>
            <a:r>
              <a:rPr lang="fr-FR" sz="1000" dirty="0"/>
              <a:t> </a:t>
            </a:r>
            <a:r>
              <a:rPr lang="fr-FR" sz="1000" dirty="0" err="1"/>
              <a:t>enim</a:t>
            </a:r>
            <a:r>
              <a:rPr lang="fr-FR" sz="1000" dirty="0"/>
              <a:t> ad </a:t>
            </a:r>
            <a:r>
              <a:rPr lang="fr-FR" sz="1000" dirty="0" err="1"/>
              <a:t>minim</a:t>
            </a:r>
            <a:r>
              <a:rPr lang="fr-FR" sz="1000" dirty="0"/>
              <a:t> </a:t>
            </a:r>
            <a:r>
              <a:rPr lang="fr-FR" sz="1000" dirty="0" err="1"/>
              <a:t>veniam</a:t>
            </a:r>
            <a:r>
              <a:rPr lang="fr-FR" sz="1000" dirty="0"/>
              <a:t>, </a:t>
            </a:r>
            <a:r>
              <a:rPr lang="fr-FR" sz="1000" dirty="0" err="1"/>
              <a:t>quis</a:t>
            </a:r>
            <a:r>
              <a:rPr lang="fr-FR" sz="1000" dirty="0"/>
              <a:t> </a:t>
            </a:r>
            <a:r>
              <a:rPr lang="fr-FR" sz="1000" dirty="0" err="1"/>
              <a:t>nostrud</a:t>
            </a:r>
            <a:r>
              <a:rPr lang="fr-FR" sz="1000" dirty="0"/>
              <a:t> </a:t>
            </a:r>
            <a:r>
              <a:rPr lang="fr-FR" sz="1000" dirty="0" err="1"/>
              <a:t>exerci</a:t>
            </a:r>
            <a:r>
              <a:rPr lang="fr-FR" sz="1000" dirty="0"/>
              <a:t> </a:t>
            </a:r>
            <a:r>
              <a:rPr lang="fr-FR" sz="1000" dirty="0" err="1"/>
              <a:t>tation</a:t>
            </a:r>
            <a:r>
              <a:rPr lang="fr-FR" sz="1000" dirty="0"/>
              <a:t> </a:t>
            </a:r>
            <a:r>
              <a:rPr lang="fr-FR" sz="1000" dirty="0" err="1"/>
              <a:t>ullamcorper</a:t>
            </a:r>
            <a:r>
              <a:rPr lang="fr-FR" sz="1000" dirty="0"/>
              <a:t> </a:t>
            </a:r>
            <a:r>
              <a:rPr lang="fr-FR" sz="1000" dirty="0" err="1"/>
              <a:t>suscipit</a:t>
            </a:r>
            <a:r>
              <a:rPr lang="fr-FR" sz="1000" dirty="0"/>
              <a:t> </a:t>
            </a:r>
            <a:r>
              <a:rPr lang="fr-FR" sz="1000" dirty="0" err="1"/>
              <a:t>lobortis</a:t>
            </a:r>
            <a:r>
              <a:rPr lang="fr-FR" sz="1000" dirty="0"/>
              <a:t> </a:t>
            </a:r>
            <a:r>
              <a:rPr lang="fr-FR" sz="1000" dirty="0" err="1"/>
              <a:t>nisl</a:t>
            </a:r>
            <a:r>
              <a:rPr lang="fr-FR" sz="1000" dirty="0"/>
              <a:t> ut </a:t>
            </a:r>
            <a:r>
              <a:rPr lang="fr-FR" sz="1000" dirty="0" err="1"/>
              <a:t>aliquip</a:t>
            </a:r>
            <a:r>
              <a:rPr lang="fr-FR" sz="1000" dirty="0"/>
              <a:t> ex </a:t>
            </a:r>
            <a:r>
              <a:rPr lang="fr-FR" sz="1000" dirty="0" err="1"/>
              <a:t>ea</a:t>
            </a:r>
            <a:r>
              <a:rPr lang="fr-FR" sz="1000" dirty="0"/>
              <a:t> commodo </a:t>
            </a:r>
            <a:r>
              <a:rPr lang="fr-FR" sz="1000" dirty="0" err="1"/>
              <a:t>consequat</a:t>
            </a:r>
            <a:r>
              <a:rPr lang="fr-FR" sz="1000" dirty="0"/>
              <a:t>. Duis </a:t>
            </a:r>
            <a:r>
              <a:rPr lang="fr-FR" sz="1000" dirty="0" err="1"/>
              <a:t>autem</a:t>
            </a:r>
            <a:r>
              <a:rPr lang="fr-FR" sz="1000" dirty="0"/>
              <a:t> </a:t>
            </a:r>
            <a:r>
              <a:rPr lang="fr-FR" sz="1000" dirty="0" err="1"/>
              <a:t>vel</a:t>
            </a:r>
            <a:r>
              <a:rPr lang="fr-FR" sz="1000" dirty="0"/>
              <a:t> </a:t>
            </a:r>
            <a:r>
              <a:rPr lang="fr-FR" sz="1000" dirty="0" err="1"/>
              <a:t>eum</a:t>
            </a:r>
            <a:r>
              <a:rPr lang="fr-FR" sz="1000" dirty="0"/>
              <a:t> </a:t>
            </a:r>
            <a:r>
              <a:rPr lang="fr-FR" sz="1000" dirty="0" err="1"/>
              <a:t>iriure</a:t>
            </a:r>
            <a:r>
              <a:rPr lang="fr-FR" sz="1000" dirty="0"/>
              <a:t> </a:t>
            </a:r>
            <a:r>
              <a:rPr lang="fr-FR" sz="1000" dirty="0" err="1"/>
              <a:t>dolor</a:t>
            </a:r>
            <a:r>
              <a:rPr lang="fr-FR" sz="1000" dirty="0"/>
              <a:t> in </a:t>
            </a:r>
            <a:r>
              <a:rPr lang="fr-FR" sz="1000" dirty="0" err="1"/>
              <a:t>hendrerit</a:t>
            </a:r>
            <a:r>
              <a:rPr lang="fr-FR" sz="1000" dirty="0"/>
              <a:t> in </a:t>
            </a:r>
            <a:r>
              <a:rPr lang="fr-FR" sz="1000" dirty="0" err="1"/>
              <a:t>vulputate</a:t>
            </a:r>
            <a:r>
              <a:rPr lang="fr-FR" sz="1000" dirty="0"/>
              <a:t> </a:t>
            </a:r>
            <a:r>
              <a:rPr lang="fr-FR" sz="1000" dirty="0" err="1"/>
              <a:t>velit</a:t>
            </a:r>
            <a:r>
              <a:rPr lang="fr-FR" sz="1000" dirty="0"/>
              <a:t> esse </a:t>
            </a:r>
            <a:r>
              <a:rPr lang="fr-FR" sz="1000" dirty="0" err="1"/>
              <a:t>molestie</a:t>
            </a:r>
            <a:r>
              <a:rPr lang="fr-FR" sz="1000" dirty="0"/>
              <a:t> </a:t>
            </a:r>
            <a:r>
              <a:rPr lang="fr-FR" sz="1000" dirty="0" err="1"/>
              <a:t>consequat</a:t>
            </a:r>
            <a:r>
              <a:rPr lang="fr-FR" sz="1000" dirty="0"/>
              <a:t>, </a:t>
            </a:r>
            <a:r>
              <a:rPr lang="fr-FR" sz="1000" dirty="0" err="1"/>
              <a:t>vel</a:t>
            </a:r>
            <a:r>
              <a:rPr lang="fr-FR" sz="1000" dirty="0"/>
              <a:t> </a:t>
            </a:r>
            <a:r>
              <a:rPr lang="fr-FR" sz="1000" dirty="0" err="1"/>
              <a:t>illum</a:t>
            </a:r>
            <a:r>
              <a:rPr lang="fr-FR" sz="1000" dirty="0"/>
              <a:t>.</a:t>
            </a:r>
          </a:p>
        </p:txBody>
      </p:sp>
      <p:sp>
        <p:nvSpPr>
          <p:cNvPr id="49" name="Espace réservé du texte 3">
            <a:extLst>
              <a:ext uri="{FF2B5EF4-FFF2-40B4-BE49-F238E27FC236}">
                <a16:creationId xmlns:a16="http://schemas.microsoft.com/office/drawing/2014/main" id="{E77BE0D0-66CC-6533-F966-371C6E4ECC62}"/>
              </a:ext>
            </a:extLst>
          </p:cNvPr>
          <p:cNvSpPr txBox="1">
            <a:spLocks/>
          </p:cNvSpPr>
          <p:nvPr/>
        </p:nvSpPr>
        <p:spPr>
          <a:xfrm>
            <a:off x="2698871" y="3035750"/>
            <a:ext cx="1970549" cy="1093552"/>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j-lt"/>
                <a:ea typeface="+mn-ea"/>
                <a:cs typeface="+mn-cs"/>
              </a:defRPr>
            </a:lvl1pPr>
            <a:lvl2pPr marL="11113" indent="0" algn="l" defTabSz="914400" rtl="0" eaLnBrk="1" latinLnBrk="0" hangingPunct="1">
              <a:lnSpc>
                <a:spcPct val="90000"/>
              </a:lnSpc>
              <a:spcBef>
                <a:spcPts val="500"/>
              </a:spcBef>
              <a:buFontTx/>
              <a:buNone/>
              <a:tabLst/>
              <a:defRPr sz="1600" kern="1200">
                <a:solidFill>
                  <a:schemeClr val="tx1"/>
                </a:solidFill>
                <a:latin typeface="+mj-lt"/>
                <a:ea typeface="+mn-ea"/>
                <a:cs typeface="+mn-cs"/>
              </a:defRPr>
            </a:lvl2pPr>
            <a:lvl3pPr marL="11113" indent="0" algn="l" defTabSz="914400" rtl="0" eaLnBrk="1" latinLnBrk="0" hangingPunct="1">
              <a:lnSpc>
                <a:spcPct val="90000"/>
              </a:lnSpc>
              <a:spcBef>
                <a:spcPts val="500"/>
              </a:spcBef>
              <a:buFontTx/>
              <a:buNone/>
              <a:tabLst/>
              <a:defRPr sz="1200" b="1" kern="1200" cap="all" baseline="0">
                <a:solidFill>
                  <a:schemeClr val="tx1"/>
                </a:solidFill>
                <a:latin typeface="+mn-lt"/>
                <a:ea typeface="+mn-ea"/>
                <a:cs typeface="+mn-cs"/>
              </a:defRPr>
            </a:lvl3pPr>
            <a:lvl4pPr marL="11113" indent="0" algn="l" defTabSz="914400" rtl="0" eaLnBrk="1" latinLnBrk="0" hangingPunct="1">
              <a:lnSpc>
                <a:spcPct val="90000"/>
              </a:lnSpc>
              <a:spcBef>
                <a:spcPts val="500"/>
              </a:spcBef>
              <a:buFontTx/>
              <a:buNone/>
              <a:tabLst/>
              <a:defRPr sz="1400" b="1" kern="1200">
                <a:solidFill>
                  <a:schemeClr val="bg1"/>
                </a:solidFill>
                <a:latin typeface="+mn-lt"/>
                <a:ea typeface="+mn-ea"/>
                <a:cs typeface="+mn-cs"/>
              </a:defRPr>
            </a:lvl4pPr>
            <a:lvl5pPr marL="11113" indent="0" algn="l" defTabSz="914400" rtl="0" eaLnBrk="1" latinLnBrk="0" hangingPunct="1">
              <a:lnSpc>
                <a:spcPct val="90000"/>
              </a:lnSpc>
              <a:spcBef>
                <a:spcPts val="500"/>
              </a:spcBef>
              <a:buFontTx/>
              <a:buNone/>
              <a:tabLst/>
              <a:defRPr sz="14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000" dirty="0" err="1"/>
              <a:t>Aoreet</a:t>
            </a:r>
            <a:r>
              <a:rPr lang="fr-FR" sz="1000" dirty="0"/>
              <a:t> </a:t>
            </a:r>
            <a:r>
              <a:rPr lang="fr-FR" sz="1000" dirty="0" err="1"/>
              <a:t>dolore</a:t>
            </a:r>
            <a:r>
              <a:rPr lang="fr-FR" sz="1000" dirty="0"/>
              <a:t> magna </a:t>
            </a:r>
            <a:r>
              <a:rPr lang="fr-FR" sz="1000" dirty="0" err="1"/>
              <a:t>aliquam</a:t>
            </a:r>
            <a:r>
              <a:rPr lang="fr-FR" sz="1000" dirty="0"/>
              <a:t> erat </a:t>
            </a:r>
            <a:r>
              <a:rPr lang="fr-FR" sz="1000" dirty="0" err="1"/>
              <a:t>volutpat</a:t>
            </a:r>
            <a:r>
              <a:rPr lang="fr-FR" sz="1000" dirty="0"/>
              <a:t>. Ut </a:t>
            </a:r>
            <a:r>
              <a:rPr lang="fr-FR" sz="1000" dirty="0" err="1"/>
              <a:t>wisi</a:t>
            </a:r>
            <a:r>
              <a:rPr lang="fr-FR" sz="1000" dirty="0"/>
              <a:t> </a:t>
            </a:r>
            <a:r>
              <a:rPr lang="fr-FR" sz="1000" dirty="0" err="1"/>
              <a:t>enim</a:t>
            </a:r>
            <a:r>
              <a:rPr lang="fr-FR" sz="1000" dirty="0"/>
              <a:t> ad </a:t>
            </a:r>
            <a:r>
              <a:rPr lang="fr-FR" sz="1000" dirty="0" err="1"/>
              <a:t>minim</a:t>
            </a:r>
            <a:r>
              <a:rPr lang="fr-FR" sz="1000" dirty="0"/>
              <a:t> </a:t>
            </a:r>
            <a:r>
              <a:rPr lang="fr-FR" sz="1000" dirty="0" err="1"/>
              <a:t>veniam</a:t>
            </a:r>
            <a:r>
              <a:rPr lang="fr-FR" sz="1000" dirty="0"/>
              <a:t>, </a:t>
            </a:r>
            <a:r>
              <a:rPr lang="fr-FR" sz="1000" dirty="0" err="1"/>
              <a:t>quis</a:t>
            </a:r>
            <a:r>
              <a:rPr lang="fr-FR" sz="1000" dirty="0"/>
              <a:t> </a:t>
            </a:r>
            <a:r>
              <a:rPr lang="fr-FR" sz="1000" dirty="0" err="1"/>
              <a:t>nostrud</a:t>
            </a:r>
            <a:r>
              <a:rPr lang="fr-FR" sz="1000" dirty="0"/>
              <a:t> </a:t>
            </a:r>
            <a:r>
              <a:rPr lang="fr-FR" sz="1000" dirty="0" err="1"/>
              <a:t>exerci</a:t>
            </a:r>
            <a:r>
              <a:rPr lang="fr-FR" sz="1000" dirty="0"/>
              <a:t> </a:t>
            </a:r>
            <a:r>
              <a:rPr lang="fr-FR" sz="1000" dirty="0" err="1"/>
              <a:t>tation</a:t>
            </a:r>
            <a:r>
              <a:rPr lang="fr-FR" sz="1000" dirty="0"/>
              <a:t> </a:t>
            </a:r>
            <a:r>
              <a:rPr lang="fr-FR" sz="1000" dirty="0" err="1"/>
              <a:t>ullamcorper</a:t>
            </a:r>
            <a:r>
              <a:rPr lang="fr-FR" sz="1000" dirty="0"/>
              <a:t> </a:t>
            </a:r>
            <a:r>
              <a:rPr lang="fr-FR" sz="1000" dirty="0" err="1"/>
              <a:t>suscipit</a:t>
            </a:r>
            <a:r>
              <a:rPr lang="fr-FR" sz="1000" dirty="0"/>
              <a:t> </a:t>
            </a:r>
            <a:r>
              <a:rPr lang="fr-FR" sz="1000" dirty="0" err="1"/>
              <a:t>lobortis</a:t>
            </a:r>
            <a:r>
              <a:rPr lang="fr-FR" sz="1000" dirty="0"/>
              <a:t> </a:t>
            </a:r>
            <a:r>
              <a:rPr lang="fr-FR" sz="1000" dirty="0" err="1"/>
              <a:t>nisl</a:t>
            </a:r>
            <a:r>
              <a:rPr lang="fr-FR" sz="1000" dirty="0"/>
              <a:t> ut </a:t>
            </a:r>
            <a:r>
              <a:rPr lang="fr-FR" sz="1000" dirty="0" err="1"/>
              <a:t>aliquip</a:t>
            </a:r>
            <a:r>
              <a:rPr lang="fr-FR" sz="1000" dirty="0"/>
              <a:t> ex </a:t>
            </a:r>
            <a:r>
              <a:rPr lang="fr-FR" sz="1000" dirty="0" err="1"/>
              <a:t>ea</a:t>
            </a:r>
            <a:r>
              <a:rPr lang="fr-FR" sz="1000" dirty="0"/>
              <a:t> commodo </a:t>
            </a:r>
            <a:r>
              <a:rPr lang="fr-FR" sz="1000" dirty="0" err="1"/>
              <a:t>consequat</a:t>
            </a:r>
            <a:r>
              <a:rPr lang="fr-FR" sz="1000" dirty="0"/>
              <a:t>. Duis </a:t>
            </a:r>
            <a:r>
              <a:rPr lang="fr-FR" sz="1000" dirty="0" err="1"/>
              <a:t>autem</a:t>
            </a:r>
            <a:r>
              <a:rPr lang="fr-FR" sz="1000" dirty="0"/>
              <a:t> </a:t>
            </a:r>
            <a:r>
              <a:rPr lang="fr-FR" sz="1000" dirty="0" err="1"/>
              <a:t>vel</a:t>
            </a:r>
            <a:r>
              <a:rPr lang="fr-FR" sz="1000" dirty="0"/>
              <a:t> </a:t>
            </a:r>
            <a:r>
              <a:rPr lang="fr-FR" sz="1000" dirty="0" err="1"/>
              <a:t>eum</a:t>
            </a:r>
            <a:r>
              <a:rPr lang="fr-FR" sz="1000" dirty="0"/>
              <a:t> </a:t>
            </a:r>
            <a:r>
              <a:rPr lang="fr-FR" sz="1000" dirty="0" err="1"/>
              <a:t>iriure</a:t>
            </a:r>
            <a:r>
              <a:rPr lang="fr-FR" sz="1000" dirty="0"/>
              <a:t> </a:t>
            </a:r>
            <a:r>
              <a:rPr lang="fr-FR" sz="1000" dirty="0" err="1"/>
              <a:t>dolor</a:t>
            </a:r>
            <a:r>
              <a:rPr lang="fr-FR" sz="1000" dirty="0"/>
              <a:t> in </a:t>
            </a:r>
            <a:r>
              <a:rPr lang="fr-FR" sz="1000" dirty="0" err="1"/>
              <a:t>hendrerit</a:t>
            </a:r>
            <a:r>
              <a:rPr lang="fr-FR" sz="1000" dirty="0"/>
              <a:t> in </a:t>
            </a:r>
            <a:r>
              <a:rPr lang="fr-FR" sz="1000" dirty="0" err="1"/>
              <a:t>vulputate</a:t>
            </a:r>
            <a:r>
              <a:rPr lang="fr-FR" sz="1000" dirty="0"/>
              <a:t> </a:t>
            </a:r>
            <a:r>
              <a:rPr lang="fr-FR" sz="1000" dirty="0" err="1"/>
              <a:t>velit</a:t>
            </a:r>
            <a:r>
              <a:rPr lang="fr-FR" sz="1000" dirty="0"/>
              <a:t> esse </a:t>
            </a:r>
            <a:r>
              <a:rPr lang="fr-FR" sz="1000" dirty="0" err="1"/>
              <a:t>molestie</a:t>
            </a:r>
            <a:r>
              <a:rPr lang="fr-FR" sz="1000" dirty="0"/>
              <a:t> </a:t>
            </a:r>
            <a:r>
              <a:rPr lang="fr-FR" sz="1000" dirty="0" err="1"/>
              <a:t>consequat</a:t>
            </a:r>
            <a:r>
              <a:rPr lang="fr-FR" sz="1000" dirty="0"/>
              <a:t>, </a:t>
            </a:r>
            <a:r>
              <a:rPr lang="fr-FR" sz="1000" dirty="0" err="1"/>
              <a:t>vel</a:t>
            </a:r>
            <a:r>
              <a:rPr lang="fr-FR" sz="1000" dirty="0"/>
              <a:t> </a:t>
            </a:r>
            <a:r>
              <a:rPr lang="fr-FR" sz="1000" dirty="0" err="1"/>
              <a:t>illum</a:t>
            </a:r>
            <a:r>
              <a:rPr lang="fr-FR" sz="1000" dirty="0"/>
              <a:t>.</a:t>
            </a:r>
          </a:p>
        </p:txBody>
      </p:sp>
      <p:sp>
        <p:nvSpPr>
          <p:cNvPr id="50" name="Espace réservé du texte 3">
            <a:extLst>
              <a:ext uri="{FF2B5EF4-FFF2-40B4-BE49-F238E27FC236}">
                <a16:creationId xmlns:a16="http://schemas.microsoft.com/office/drawing/2014/main" id="{389FB6CE-7958-B1F8-0F5C-06C97870C069}"/>
              </a:ext>
            </a:extLst>
          </p:cNvPr>
          <p:cNvSpPr txBox="1">
            <a:spLocks/>
          </p:cNvSpPr>
          <p:nvPr/>
        </p:nvSpPr>
        <p:spPr>
          <a:xfrm>
            <a:off x="5077413" y="876514"/>
            <a:ext cx="1970549" cy="3366867"/>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j-lt"/>
                <a:ea typeface="+mn-ea"/>
                <a:cs typeface="+mn-cs"/>
              </a:defRPr>
            </a:lvl1pPr>
            <a:lvl2pPr marL="11113" indent="0" algn="l" defTabSz="914400" rtl="0" eaLnBrk="1" latinLnBrk="0" hangingPunct="1">
              <a:lnSpc>
                <a:spcPct val="90000"/>
              </a:lnSpc>
              <a:spcBef>
                <a:spcPts val="500"/>
              </a:spcBef>
              <a:buFontTx/>
              <a:buNone/>
              <a:tabLst/>
              <a:defRPr sz="1600" kern="1200">
                <a:solidFill>
                  <a:schemeClr val="tx1"/>
                </a:solidFill>
                <a:latin typeface="+mj-lt"/>
                <a:ea typeface="+mn-ea"/>
                <a:cs typeface="+mn-cs"/>
              </a:defRPr>
            </a:lvl2pPr>
            <a:lvl3pPr marL="11113" indent="0" algn="l" defTabSz="914400" rtl="0" eaLnBrk="1" latinLnBrk="0" hangingPunct="1">
              <a:lnSpc>
                <a:spcPct val="90000"/>
              </a:lnSpc>
              <a:spcBef>
                <a:spcPts val="500"/>
              </a:spcBef>
              <a:buFontTx/>
              <a:buNone/>
              <a:tabLst/>
              <a:defRPr sz="1200" b="1" kern="1200" cap="all" baseline="0">
                <a:solidFill>
                  <a:schemeClr val="tx1"/>
                </a:solidFill>
                <a:latin typeface="+mn-lt"/>
                <a:ea typeface="+mn-ea"/>
                <a:cs typeface="+mn-cs"/>
              </a:defRPr>
            </a:lvl3pPr>
            <a:lvl4pPr marL="11113" indent="0" algn="l" defTabSz="914400" rtl="0" eaLnBrk="1" latinLnBrk="0" hangingPunct="1">
              <a:lnSpc>
                <a:spcPct val="90000"/>
              </a:lnSpc>
              <a:spcBef>
                <a:spcPts val="500"/>
              </a:spcBef>
              <a:buFontTx/>
              <a:buNone/>
              <a:tabLst/>
              <a:defRPr sz="1400" b="1" kern="1200">
                <a:solidFill>
                  <a:schemeClr val="bg1"/>
                </a:solidFill>
                <a:latin typeface="+mn-lt"/>
                <a:ea typeface="+mn-ea"/>
                <a:cs typeface="+mn-cs"/>
              </a:defRPr>
            </a:lvl4pPr>
            <a:lvl5pPr marL="11113" indent="0" algn="l" defTabSz="914400" rtl="0" eaLnBrk="1" latinLnBrk="0" hangingPunct="1">
              <a:lnSpc>
                <a:spcPct val="90000"/>
              </a:lnSpc>
              <a:spcBef>
                <a:spcPts val="500"/>
              </a:spcBef>
              <a:buFontTx/>
              <a:buNone/>
              <a:tabLst/>
              <a:defRPr sz="14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000" dirty="0" err="1"/>
              <a:t>Aoreet</a:t>
            </a:r>
            <a:r>
              <a:rPr lang="fr-FR" sz="1000" dirty="0"/>
              <a:t> </a:t>
            </a:r>
            <a:r>
              <a:rPr lang="fr-FR" sz="1000" dirty="0" err="1"/>
              <a:t>dolore</a:t>
            </a:r>
            <a:r>
              <a:rPr lang="fr-FR" sz="1000" dirty="0"/>
              <a:t> magna </a:t>
            </a:r>
            <a:r>
              <a:rPr lang="fr-FR" sz="1000" dirty="0" err="1"/>
              <a:t>aliquam</a:t>
            </a:r>
            <a:r>
              <a:rPr lang="fr-FR" sz="1000" dirty="0"/>
              <a:t> erat </a:t>
            </a:r>
            <a:r>
              <a:rPr lang="fr-FR" sz="1000" dirty="0" err="1"/>
              <a:t>volutpat</a:t>
            </a:r>
            <a:r>
              <a:rPr lang="fr-FR" sz="1000" dirty="0"/>
              <a:t>. Ut </a:t>
            </a:r>
            <a:r>
              <a:rPr lang="fr-FR" sz="1000" dirty="0" err="1"/>
              <a:t>wisi</a:t>
            </a:r>
            <a:r>
              <a:rPr lang="fr-FR" sz="1000" dirty="0"/>
              <a:t> </a:t>
            </a:r>
            <a:r>
              <a:rPr lang="fr-FR" sz="1000" dirty="0" err="1"/>
              <a:t>enim</a:t>
            </a:r>
            <a:r>
              <a:rPr lang="fr-FR" sz="1000" dirty="0"/>
              <a:t> ad </a:t>
            </a:r>
            <a:r>
              <a:rPr lang="fr-FR" sz="1000" dirty="0" err="1"/>
              <a:t>minim</a:t>
            </a:r>
            <a:r>
              <a:rPr lang="fr-FR" sz="1000" dirty="0"/>
              <a:t> </a:t>
            </a:r>
            <a:r>
              <a:rPr lang="fr-FR" sz="1000" dirty="0" err="1"/>
              <a:t>veniam</a:t>
            </a:r>
            <a:r>
              <a:rPr lang="fr-FR" sz="1000" dirty="0"/>
              <a:t>, </a:t>
            </a:r>
            <a:r>
              <a:rPr lang="fr-FR" sz="1000" dirty="0" err="1"/>
              <a:t>quis</a:t>
            </a:r>
            <a:r>
              <a:rPr lang="fr-FR" sz="1000" dirty="0"/>
              <a:t> </a:t>
            </a:r>
            <a:r>
              <a:rPr lang="fr-FR" sz="1000" dirty="0" err="1"/>
              <a:t>nostrud</a:t>
            </a:r>
            <a:r>
              <a:rPr lang="fr-FR" sz="1000" dirty="0"/>
              <a:t> </a:t>
            </a:r>
            <a:r>
              <a:rPr lang="fr-FR" sz="1000" dirty="0" err="1"/>
              <a:t>exerci</a:t>
            </a:r>
            <a:r>
              <a:rPr lang="fr-FR" sz="1000" dirty="0"/>
              <a:t> </a:t>
            </a:r>
            <a:r>
              <a:rPr lang="fr-FR" sz="1000" dirty="0" err="1"/>
              <a:t>tation</a:t>
            </a:r>
            <a:r>
              <a:rPr lang="fr-FR" sz="1000" dirty="0"/>
              <a:t> </a:t>
            </a:r>
            <a:r>
              <a:rPr lang="fr-FR" sz="1000" dirty="0" err="1"/>
              <a:t>ullamcorper</a:t>
            </a:r>
            <a:r>
              <a:rPr lang="fr-FR" sz="1000" dirty="0"/>
              <a:t> </a:t>
            </a:r>
            <a:r>
              <a:rPr lang="fr-FR" sz="1000" dirty="0" err="1"/>
              <a:t>suscipit</a:t>
            </a:r>
            <a:r>
              <a:rPr lang="fr-FR" sz="1000" dirty="0"/>
              <a:t> </a:t>
            </a:r>
            <a:r>
              <a:rPr lang="fr-FR" sz="1000" dirty="0" err="1"/>
              <a:t>lobortis</a:t>
            </a:r>
            <a:r>
              <a:rPr lang="fr-FR" sz="1000" dirty="0"/>
              <a:t> </a:t>
            </a:r>
            <a:r>
              <a:rPr lang="fr-FR" sz="1000" dirty="0" err="1"/>
              <a:t>nisl</a:t>
            </a:r>
            <a:r>
              <a:rPr lang="fr-FR" sz="1000" dirty="0"/>
              <a:t> ut </a:t>
            </a:r>
            <a:r>
              <a:rPr lang="fr-FR" sz="1000" dirty="0" err="1"/>
              <a:t>aliquip</a:t>
            </a:r>
            <a:r>
              <a:rPr lang="fr-FR" sz="1000" dirty="0"/>
              <a:t> ex </a:t>
            </a:r>
            <a:r>
              <a:rPr lang="fr-FR" sz="1000" dirty="0" err="1"/>
              <a:t>ea</a:t>
            </a:r>
            <a:r>
              <a:rPr lang="fr-FR" sz="1000" dirty="0"/>
              <a:t> commodo </a:t>
            </a:r>
            <a:r>
              <a:rPr lang="fr-FR" sz="1000" dirty="0" err="1"/>
              <a:t>consequat</a:t>
            </a:r>
            <a:r>
              <a:rPr lang="fr-FR" sz="1000" dirty="0"/>
              <a:t>. Duis </a:t>
            </a:r>
            <a:r>
              <a:rPr lang="fr-FR" sz="1000" dirty="0" err="1"/>
              <a:t>autem</a:t>
            </a:r>
            <a:r>
              <a:rPr lang="fr-FR" sz="1000" dirty="0"/>
              <a:t> </a:t>
            </a:r>
            <a:r>
              <a:rPr lang="fr-FR" sz="1000" dirty="0" err="1"/>
              <a:t>vel</a:t>
            </a:r>
            <a:r>
              <a:rPr lang="fr-FR" sz="1000" dirty="0"/>
              <a:t> </a:t>
            </a:r>
            <a:r>
              <a:rPr lang="fr-FR" sz="1000" dirty="0" err="1"/>
              <a:t>eum</a:t>
            </a:r>
            <a:r>
              <a:rPr lang="fr-FR" sz="1000" dirty="0"/>
              <a:t> </a:t>
            </a:r>
            <a:r>
              <a:rPr lang="fr-FR" sz="1000" dirty="0" err="1"/>
              <a:t>iriure</a:t>
            </a:r>
            <a:r>
              <a:rPr lang="fr-FR" sz="1000" dirty="0"/>
              <a:t> </a:t>
            </a:r>
            <a:r>
              <a:rPr lang="fr-FR" sz="1000" dirty="0" err="1"/>
              <a:t>dolor</a:t>
            </a:r>
            <a:r>
              <a:rPr lang="fr-FR" sz="1000" dirty="0"/>
              <a:t> in </a:t>
            </a:r>
            <a:r>
              <a:rPr lang="fr-FR" sz="1000" dirty="0" err="1"/>
              <a:t>hendrerit</a:t>
            </a:r>
            <a:r>
              <a:rPr lang="fr-FR" sz="1000" dirty="0"/>
              <a:t> in </a:t>
            </a:r>
            <a:r>
              <a:rPr lang="fr-FR" sz="1000" dirty="0" err="1"/>
              <a:t>vulputate</a:t>
            </a:r>
            <a:r>
              <a:rPr lang="fr-FR" sz="1000" dirty="0"/>
              <a:t> </a:t>
            </a:r>
            <a:r>
              <a:rPr lang="fr-FR" sz="1000" dirty="0" err="1"/>
              <a:t>velit</a:t>
            </a:r>
            <a:r>
              <a:rPr lang="fr-FR" sz="1000" dirty="0"/>
              <a:t> esse </a:t>
            </a:r>
            <a:r>
              <a:rPr lang="fr-FR" sz="1000" dirty="0" err="1"/>
              <a:t>molestie</a:t>
            </a:r>
            <a:r>
              <a:rPr lang="fr-FR" sz="1000" dirty="0"/>
              <a:t> </a:t>
            </a:r>
            <a:r>
              <a:rPr lang="fr-FR" sz="1000" dirty="0" err="1"/>
              <a:t>consequat</a:t>
            </a:r>
            <a:r>
              <a:rPr lang="fr-FR" sz="1000" dirty="0"/>
              <a:t>, </a:t>
            </a:r>
            <a:r>
              <a:rPr lang="fr-FR" sz="1000" dirty="0" err="1"/>
              <a:t>vel</a:t>
            </a:r>
            <a:r>
              <a:rPr lang="fr-FR" sz="1000" dirty="0"/>
              <a:t> </a:t>
            </a:r>
            <a:r>
              <a:rPr lang="fr-FR" sz="1000" dirty="0" err="1"/>
              <a:t>illum</a:t>
            </a:r>
            <a:r>
              <a:rPr lang="fr-FR" sz="1000" dirty="0"/>
              <a:t>.</a:t>
            </a:r>
          </a:p>
        </p:txBody>
      </p:sp>
      <p:sp>
        <p:nvSpPr>
          <p:cNvPr id="51" name="Espace réservé du texte 3">
            <a:extLst>
              <a:ext uri="{FF2B5EF4-FFF2-40B4-BE49-F238E27FC236}">
                <a16:creationId xmlns:a16="http://schemas.microsoft.com/office/drawing/2014/main" id="{10D7801D-8DF8-95C6-6E9C-8AF3BE54E8D9}"/>
              </a:ext>
            </a:extLst>
          </p:cNvPr>
          <p:cNvSpPr txBox="1">
            <a:spLocks/>
          </p:cNvSpPr>
          <p:nvPr/>
        </p:nvSpPr>
        <p:spPr>
          <a:xfrm>
            <a:off x="7604549" y="866457"/>
            <a:ext cx="1970549" cy="788752"/>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j-lt"/>
                <a:ea typeface="+mn-ea"/>
                <a:cs typeface="+mn-cs"/>
              </a:defRPr>
            </a:lvl1pPr>
            <a:lvl2pPr marL="11113" indent="0" algn="l" defTabSz="914400" rtl="0" eaLnBrk="1" latinLnBrk="0" hangingPunct="1">
              <a:lnSpc>
                <a:spcPct val="90000"/>
              </a:lnSpc>
              <a:spcBef>
                <a:spcPts val="500"/>
              </a:spcBef>
              <a:buFontTx/>
              <a:buNone/>
              <a:tabLst/>
              <a:defRPr sz="1600" kern="1200">
                <a:solidFill>
                  <a:schemeClr val="tx1"/>
                </a:solidFill>
                <a:latin typeface="+mj-lt"/>
                <a:ea typeface="+mn-ea"/>
                <a:cs typeface="+mn-cs"/>
              </a:defRPr>
            </a:lvl2pPr>
            <a:lvl3pPr marL="11113" indent="0" algn="l" defTabSz="914400" rtl="0" eaLnBrk="1" latinLnBrk="0" hangingPunct="1">
              <a:lnSpc>
                <a:spcPct val="90000"/>
              </a:lnSpc>
              <a:spcBef>
                <a:spcPts val="500"/>
              </a:spcBef>
              <a:buFontTx/>
              <a:buNone/>
              <a:tabLst/>
              <a:defRPr sz="1200" b="1" kern="1200" cap="all" baseline="0">
                <a:solidFill>
                  <a:schemeClr val="tx1"/>
                </a:solidFill>
                <a:latin typeface="+mn-lt"/>
                <a:ea typeface="+mn-ea"/>
                <a:cs typeface="+mn-cs"/>
              </a:defRPr>
            </a:lvl3pPr>
            <a:lvl4pPr marL="11113" indent="0" algn="l" defTabSz="914400" rtl="0" eaLnBrk="1" latinLnBrk="0" hangingPunct="1">
              <a:lnSpc>
                <a:spcPct val="90000"/>
              </a:lnSpc>
              <a:spcBef>
                <a:spcPts val="500"/>
              </a:spcBef>
              <a:buFontTx/>
              <a:buNone/>
              <a:tabLst/>
              <a:defRPr sz="1400" b="1" kern="1200">
                <a:solidFill>
                  <a:schemeClr val="bg1"/>
                </a:solidFill>
                <a:latin typeface="+mn-lt"/>
                <a:ea typeface="+mn-ea"/>
                <a:cs typeface="+mn-cs"/>
              </a:defRPr>
            </a:lvl4pPr>
            <a:lvl5pPr marL="11113" indent="0" algn="l" defTabSz="914400" rtl="0" eaLnBrk="1" latinLnBrk="0" hangingPunct="1">
              <a:lnSpc>
                <a:spcPct val="90000"/>
              </a:lnSpc>
              <a:spcBef>
                <a:spcPts val="500"/>
              </a:spcBef>
              <a:buFontTx/>
              <a:buNone/>
              <a:tabLst/>
              <a:defRPr sz="14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000" dirty="0" err="1"/>
              <a:t>Aoreet</a:t>
            </a:r>
            <a:r>
              <a:rPr lang="fr-FR" sz="1000" dirty="0"/>
              <a:t> </a:t>
            </a:r>
            <a:r>
              <a:rPr lang="fr-FR" sz="1000" dirty="0" err="1"/>
              <a:t>dolore</a:t>
            </a:r>
            <a:r>
              <a:rPr lang="fr-FR" sz="1000" dirty="0"/>
              <a:t> magna </a:t>
            </a:r>
            <a:r>
              <a:rPr lang="fr-FR" sz="1000" dirty="0" err="1"/>
              <a:t>aliquam</a:t>
            </a:r>
            <a:r>
              <a:rPr lang="fr-FR" sz="1000" dirty="0"/>
              <a:t> erat </a:t>
            </a:r>
            <a:r>
              <a:rPr lang="fr-FR" sz="1000" dirty="0" err="1"/>
              <a:t>volutpat</a:t>
            </a:r>
            <a:r>
              <a:rPr lang="fr-FR" sz="1000" dirty="0"/>
              <a:t>. Ut </a:t>
            </a:r>
            <a:r>
              <a:rPr lang="fr-FR" sz="1000" dirty="0" err="1"/>
              <a:t>wisi</a:t>
            </a:r>
            <a:r>
              <a:rPr lang="fr-FR" sz="1000" dirty="0"/>
              <a:t> </a:t>
            </a:r>
            <a:r>
              <a:rPr lang="fr-FR" sz="1000" dirty="0" err="1"/>
              <a:t>enim</a:t>
            </a:r>
            <a:r>
              <a:rPr lang="fr-FR" sz="1000" dirty="0"/>
              <a:t> ad </a:t>
            </a:r>
            <a:r>
              <a:rPr lang="fr-FR" sz="1000" dirty="0" err="1"/>
              <a:t>minim</a:t>
            </a:r>
            <a:r>
              <a:rPr lang="fr-FR" sz="1000" dirty="0"/>
              <a:t> </a:t>
            </a:r>
            <a:r>
              <a:rPr lang="fr-FR" sz="1000" dirty="0" err="1"/>
              <a:t>veniam</a:t>
            </a:r>
            <a:r>
              <a:rPr lang="fr-FR" sz="1000" dirty="0"/>
              <a:t>, </a:t>
            </a:r>
            <a:r>
              <a:rPr lang="fr-FR" sz="1000" dirty="0" err="1"/>
              <a:t>quis</a:t>
            </a:r>
            <a:r>
              <a:rPr lang="fr-FR" sz="1000" dirty="0"/>
              <a:t> </a:t>
            </a:r>
            <a:r>
              <a:rPr lang="fr-FR" sz="1000" dirty="0" err="1"/>
              <a:t>nostrud</a:t>
            </a:r>
            <a:r>
              <a:rPr lang="fr-FR" sz="1000" dirty="0"/>
              <a:t> </a:t>
            </a:r>
            <a:r>
              <a:rPr lang="fr-FR" sz="1000" dirty="0" err="1"/>
              <a:t>exerci</a:t>
            </a:r>
            <a:r>
              <a:rPr lang="fr-FR" sz="1000" dirty="0"/>
              <a:t> </a:t>
            </a:r>
            <a:r>
              <a:rPr lang="fr-FR" sz="1000" dirty="0" err="1"/>
              <a:t>tation</a:t>
            </a:r>
            <a:r>
              <a:rPr lang="fr-FR" sz="1000" dirty="0"/>
              <a:t> </a:t>
            </a:r>
            <a:r>
              <a:rPr lang="fr-FR" sz="1000" dirty="0" err="1"/>
              <a:t>ullamcorper</a:t>
            </a:r>
            <a:r>
              <a:rPr lang="fr-FR" sz="1000" dirty="0"/>
              <a:t> </a:t>
            </a:r>
            <a:r>
              <a:rPr lang="fr-FR" sz="1000" dirty="0" err="1"/>
              <a:t>suscipit</a:t>
            </a:r>
            <a:r>
              <a:rPr lang="fr-FR" sz="1000" dirty="0"/>
              <a:t> </a:t>
            </a:r>
            <a:r>
              <a:rPr lang="fr-FR" sz="1000" dirty="0" err="1"/>
              <a:t>lobortis</a:t>
            </a:r>
            <a:r>
              <a:rPr lang="fr-FR" sz="1000" dirty="0"/>
              <a:t> </a:t>
            </a:r>
            <a:r>
              <a:rPr lang="fr-FR" sz="1000" dirty="0" err="1"/>
              <a:t>nisl</a:t>
            </a:r>
            <a:r>
              <a:rPr lang="fr-FR" sz="1000" dirty="0"/>
              <a:t> ut </a:t>
            </a:r>
            <a:r>
              <a:rPr lang="fr-FR" sz="1000" dirty="0" err="1"/>
              <a:t>aliquip</a:t>
            </a:r>
            <a:r>
              <a:rPr lang="fr-FR" sz="1000" dirty="0"/>
              <a:t> ex </a:t>
            </a:r>
            <a:r>
              <a:rPr lang="fr-FR" sz="1000" dirty="0" err="1"/>
              <a:t>ea</a:t>
            </a:r>
            <a:r>
              <a:rPr lang="fr-FR" sz="1000" dirty="0"/>
              <a:t> commodo </a:t>
            </a:r>
            <a:r>
              <a:rPr lang="fr-FR" sz="1000" dirty="0" err="1"/>
              <a:t>consequat</a:t>
            </a:r>
            <a:r>
              <a:rPr lang="fr-FR" sz="1000" dirty="0"/>
              <a:t>. Duis </a:t>
            </a:r>
            <a:r>
              <a:rPr lang="fr-FR" sz="1000" dirty="0" err="1"/>
              <a:t>autem</a:t>
            </a:r>
            <a:r>
              <a:rPr lang="fr-FR" sz="1000" dirty="0"/>
              <a:t> </a:t>
            </a:r>
            <a:r>
              <a:rPr lang="fr-FR" sz="1000" dirty="0" err="1"/>
              <a:t>vel</a:t>
            </a:r>
            <a:r>
              <a:rPr lang="fr-FR" sz="1000" dirty="0"/>
              <a:t> </a:t>
            </a:r>
            <a:r>
              <a:rPr lang="fr-FR" sz="1000" dirty="0" err="1"/>
              <a:t>eum</a:t>
            </a:r>
            <a:r>
              <a:rPr lang="fr-FR" sz="1000" dirty="0"/>
              <a:t> </a:t>
            </a:r>
            <a:r>
              <a:rPr lang="fr-FR" sz="1000" dirty="0" err="1"/>
              <a:t>iriure</a:t>
            </a:r>
            <a:r>
              <a:rPr lang="fr-FR" sz="1000" dirty="0"/>
              <a:t> </a:t>
            </a:r>
            <a:r>
              <a:rPr lang="fr-FR" sz="1000" dirty="0" err="1"/>
              <a:t>dolor</a:t>
            </a:r>
            <a:r>
              <a:rPr lang="fr-FR" sz="1000" dirty="0"/>
              <a:t> in </a:t>
            </a:r>
            <a:r>
              <a:rPr lang="fr-FR" sz="1000" dirty="0" err="1"/>
              <a:t>hendrerit</a:t>
            </a:r>
            <a:r>
              <a:rPr lang="fr-FR" sz="1000" dirty="0"/>
              <a:t> in </a:t>
            </a:r>
            <a:r>
              <a:rPr lang="fr-FR" sz="1000" dirty="0" err="1"/>
              <a:t>vulputate</a:t>
            </a:r>
            <a:r>
              <a:rPr lang="fr-FR" sz="1000" dirty="0"/>
              <a:t> </a:t>
            </a:r>
            <a:r>
              <a:rPr lang="fr-FR" sz="1000" dirty="0" err="1"/>
              <a:t>velit</a:t>
            </a:r>
            <a:r>
              <a:rPr lang="fr-FR" sz="1000" dirty="0"/>
              <a:t> esse </a:t>
            </a:r>
            <a:r>
              <a:rPr lang="fr-FR" sz="1000" dirty="0" err="1"/>
              <a:t>molestie</a:t>
            </a:r>
            <a:r>
              <a:rPr lang="fr-FR" sz="1000" dirty="0"/>
              <a:t> </a:t>
            </a:r>
            <a:r>
              <a:rPr lang="fr-FR" sz="1000" dirty="0" err="1"/>
              <a:t>consequat</a:t>
            </a:r>
            <a:r>
              <a:rPr lang="fr-FR" sz="1000" dirty="0"/>
              <a:t>, </a:t>
            </a:r>
            <a:r>
              <a:rPr lang="fr-FR" sz="1000" dirty="0" err="1"/>
              <a:t>vel</a:t>
            </a:r>
            <a:r>
              <a:rPr lang="fr-FR" sz="1000" dirty="0"/>
              <a:t> </a:t>
            </a:r>
            <a:r>
              <a:rPr lang="fr-FR" sz="1000" dirty="0" err="1"/>
              <a:t>illum</a:t>
            </a:r>
            <a:r>
              <a:rPr lang="fr-FR" sz="1000" dirty="0"/>
              <a:t>.</a:t>
            </a:r>
          </a:p>
        </p:txBody>
      </p:sp>
      <p:sp>
        <p:nvSpPr>
          <p:cNvPr id="52" name="Espace réservé du texte 3">
            <a:extLst>
              <a:ext uri="{FF2B5EF4-FFF2-40B4-BE49-F238E27FC236}">
                <a16:creationId xmlns:a16="http://schemas.microsoft.com/office/drawing/2014/main" id="{D2888725-6CDE-19B3-9C7A-99B5B8EEB820}"/>
              </a:ext>
            </a:extLst>
          </p:cNvPr>
          <p:cNvSpPr txBox="1">
            <a:spLocks/>
          </p:cNvSpPr>
          <p:nvPr/>
        </p:nvSpPr>
        <p:spPr>
          <a:xfrm>
            <a:off x="9890615" y="950876"/>
            <a:ext cx="1970549" cy="788752"/>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j-lt"/>
                <a:ea typeface="+mn-ea"/>
                <a:cs typeface="+mn-cs"/>
              </a:defRPr>
            </a:lvl1pPr>
            <a:lvl2pPr marL="11113" indent="0" algn="l" defTabSz="914400" rtl="0" eaLnBrk="1" latinLnBrk="0" hangingPunct="1">
              <a:lnSpc>
                <a:spcPct val="90000"/>
              </a:lnSpc>
              <a:spcBef>
                <a:spcPts val="500"/>
              </a:spcBef>
              <a:buFontTx/>
              <a:buNone/>
              <a:tabLst/>
              <a:defRPr sz="1600" kern="1200">
                <a:solidFill>
                  <a:schemeClr val="tx1"/>
                </a:solidFill>
                <a:latin typeface="+mj-lt"/>
                <a:ea typeface="+mn-ea"/>
                <a:cs typeface="+mn-cs"/>
              </a:defRPr>
            </a:lvl2pPr>
            <a:lvl3pPr marL="11113" indent="0" algn="l" defTabSz="914400" rtl="0" eaLnBrk="1" latinLnBrk="0" hangingPunct="1">
              <a:lnSpc>
                <a:spcPct val="90000"/>
              </a:lnSpc>
              <a:spcBef>
                <a:spcPts val="500"/>
              </a:spcBef>
              <a:buFontTx/>
              <a:buNone/>
              <a:tabLst/>
              <a:defRPr sz="1200" b="1" kern="1200" cap="all" baseline="0">
                <a:solidFill>
                  <a:schemeClr val="tx1"/>
                </a:solidFill>
                <a:latin typeface="+mn-lt"/>
                <a:ea typeface="+mn-ea"/>
                <a:cs typeface="+mn-cs"/>
              </a:defRPr>
            </a:lvl3pPr>
            <a:lvl4pPr marL="11113" indent="0" algn="l" defTabSz="914400" rtl="0" eaLnBrk="1" latinLnBrk="0" hangingPunct="1">
              <a:lnSpc>
                <a:spcPct val="90000"/>
              </a:lnSpc>
              <a:spcBef>
                <a:spcPts val="500"/>
              </a:spcBef>
              <a:buFontTx/>
              <a:buNone/>
              <a:tabLst/>
              <a:defRPr sz="1400" b="1" kern="1200">
                <a:solidFill>
                  <a:schemeClr val="bg1"/>
                </a:solidFill>
                <a:latin typeface="+mn-lt"/>
                <a:ea typeface="+mn-ea"/>
                <a:cs typeface="+mn-cs"/>
              </a:defRPr>
            </a:lvl4pPr>
            <a:lvl5pPr marL="11113" indent="0" algn="l" defTabSz="914400" rtl="0" eaLnBrk="1" latinLnBrk="0" hangingPunct="1">
              <a:lnSpc>
                <a:spcPct val="90000"/>
              </a:lnSpc>
              <a:spcBef>
                <a:spcPts val="500"/>
              </a:spcBef>
              <a:buFontTx/>
              <a:buNone/>
              <a:tabLst/>
              <a:defRPr sz="14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000" dirty="0" err="1"/>
              <a:t>Aoreet</a:t>
            </a:r>
            <a:r>
              <a:rPr lang="fr-FR" sz="1000" dirty="0"/>
              <a:t> </a:t>
            </a:r>
            <a:r>
              <a:rPr lang="fr-FR" sz="1000" dirty="0" err="1"/>
              <a:t>dolore</a:t>
            </a:r>
            <a:r>
              <a:rPr lang="fr-FR" sz="1000" dirty="0"/>
              <a:t> magna </a:t>
            </a:r>
            <a:r>
              <a:rPr lang="fr-FR" sz="1000" dirty="0" err="1"/>
              <a:t>aliquam</a:t>
            </a:r>
            <a:r>
              <a:rPr lang="fr-FR" sz="1000" dirty="0"/>
              <a:t> erat </a:t>
            </a:r>
            <a:r>
              <a:rPr lang="fr-FR" sz="1000" dirty="0" err="1"/>
              <a:t>volutpat</a:t>
            </a:r>
            <a:r>
              <a:rPr lang="fr-FR" sz="1000" dirty="0"/>
              <a:t>. Ut </a:t>
            </a:r>
            <a:r>
              <a:rPr lang="fr-FR" sz="1000" dirty="0" err="1"/>
              <a:t>wisi</a:t>
            </a:r>
            <a:r>
              <a:rPr lang="fr-FR" sz="1000" dirty="0"/>
              <a:t> </a:t>
            </a:r>
            <a:r>
              <a:rPr lang="fr-FR" sz="1000" dirty="0" err="1"/>
              <a:t>enim</a:t>
            </a:r>
            <a:r>
              <a:rPr lang="fr-FR" sz="1000" dirty="0"/>
              <a:t> ad </a:t>
            </a:r>
            <a:r>
              <a:rPr lang="fr-FR" sz="1000" dirty="0" err="1"/>
              <a:t>minim</a:t>
            </a:r>
            <a:r>
              <a:rPr lang="fr-FR" sz="1000" dirty="0"/>
              <a:t> </a:t>
            </a:r>
            <a:r>
              <a:rPr lang="fr-FR" sz="1000" dirty="0" err="1"/>
              <a:t>veniam</a:t>
            </a:r>
            <a:r>
              <a:rPr lang="fr-FR" sz="1000" dirty="0"/>
              <a:t>, </a:t>
            </a:r>
            <a:r>
              <a:rPr lang="fr-FR" sz="1000" dirty="0" err="1"/>
              <a:t>quis</a:t>
            </a:r>
            <a:r>
              <a:rPr lang="fr-FR" sz="1000" dirty="0"/>
              <a:t> </a:t>
            </a:r>
            <a:r>
              <a:rPr lang="fr-FR" sz="1000" dirty="0" err="1"/>
              <a:t>nostrud</a:t>
            </a:r>
            <a:r>
              <a:rPr lang="fr-FR" sz="1000" dirty="0"/>
              <a:t> </a:t>
            </a:r>
            <a:r>
              <a:rPr lang="fr-FR" sz="1000" dirty="0" err="1"/>
              <a:t>exerci</a:t>
            </a:r>
            <a:r>
              <a:rPr lang="fr-FR" sz="1000" dirty="0"/>
              <a:t> </a:t>
            </a:r>
            <a:r>
              <a:rPr lang="fr-FR" sz="1000" dirty="0" err="1"/>
              <a:t>tation</a:t>
            </a:r>
            <a:r>
              <a:rPr lang="fr-FR" sz="1000" dirty="0"/>
              <a:t> </a:t>
            </a:r>
            <a:r>
              <a:rPr lang="fr-FR" sz="1000" dirty="0" err="1"/>
              <a:t>ullamcorper</a:t>
            </a:r>
            <a:r>
              <a:rPr lang="fr-FR" sz="1000" dirty="0"/>
              <a:t> </a:t>
            </a:r>
            <a:r>
              <a:rPr lang="fr-FR" sz="1000" dirty="0" err="1"/>
              <a:t>suscipit</a:t>
            </a:r>
            <a:r>
              <a:rPr lang="fr-FR" sz="1000" dirty="0"/>
              <a:t> </a:t>
            </a:r>
            <a:r>
              <a:rPr lang="fr-FR" sz="1000" dirty="0" err="1"/>
              <a:t>lobortis</a:t>
            </a:r>
            <a:r>
              <a:rPr lang="fr-FR" sz="1000" dirty="0"/>
              <a:t> </a:t>
            </a:r>
            <a:r>
              <a:rPr lang="fr-FR" sz="1000" dirty="0" err="1"/>
              <a:t>nisl</a:t>
            </a:r>
            <a:r>
              <a:rPr lang="fr-FR" sz="1000" dirty="0"/>
              <a:t> ut </a:t>
            </a:r>
            <a:r>
              <a:rPr lang="fr-FR" sz="1000" dirty="0" err="1"/>
              <a:t>aliquip</a:t>
            </a:r>
            <a:r>
              <a:rPr lang="fr-FR" sz="1000" dirty="0"/>
              <a:t> ex </a:t>
            </a:r>
            <a:r>
              <a:rPr lang="fr-FR" sz="1000" dirty="0" err="1"/>
              <a:t>ea</a:t>
            </a:r>
            <a:r>
              <a:rPr lang="fr-FR" sz="1000" dirty="0"/>
              <a:t> commodo </a:t>
            </a:r>
            <a:r>
              <a:rPr lang="fr-FR" sz="1000" dirty="0" err="1"/>
              <a:t>consequat</a:t>
            </a:r>
            <a:r>
              <a:rPr lang="fr-FR" sz="1000" dirty="0"/>
              <a:t>. Duis </a:t>
            </a:r>
            <a:r>
              <a:rPr lang="fr-FR" sz="1000" dirty="0" err="1"/>
              <a:t>autem</a:t>
            </a:r>
            <a:r>
              <a:rPr lang="fr-FR" sz="1000" dirty="0"/>
              <a:t> </a:t>
            </a:r>
            <a:r>
              <a:rPr lang="fr-FR" sz="1000" dirty="0" err="1"/>
              <a:t>vel</a:t>
            </a:r>
            <a:r>
              <a:rPr lang="fr-FR" sz="1000" dirty="0"/>
              <a:t> </a:t>
            </a:r>
            <a:r>
              <a:rPr lang="fr-FR" sz="1000" dirty="0" err="1"/>
              <a:t>eum</a:t>
            </a:r>
            <a:r>
              <a:rPr lang="fr-FR" sz="1000" dirty="0"/>
              <a:t> </a:t>
            </a:r>
            <a:r>
              <a:rPr lang="fr-FR" sz="1000" dirty="0" err="1"/>
              <a:t>iriure</a:t>
            </a:r>
            <a:r>
              <a:rPr lang="fr-FR" sz="1000" dirty="0"/>
              <a:t> </a:t>
            </a:r>
            <a:r>
              <a:rPr lang="fr-FR" sz="1000" dirty="0" err="1"/>
              <a:t>dolor</a:t>
            </a:r>
            <a:r>
              <a:rPr lang="fr-FR" sz="1000" dirty="0"/>
              <a:t> in </a:t>
            </a:r>
            <a:r>
              <a:rPr lang="fr-FR" sz="1000" dirty="0" err="1"/>
              <a:t>hendrerit</a:t>
            </a:r>
            <a:r>
              <a:rPr lang="fr-FR" sz="1000" dirty="0"/>
              <a:t> in </a:t>
            </a:r>
            <a:r>
              <a:rPr lang="fr-FR" sz="1000" dirty="0" err="1"/>
              <a:t>vulputate</a:t>
            </a:r>
            <a:r>
              <a:rPr lang="fr-FR" sz="1000" dirty="0"/>
              <a:t> </a:t>
            </a:r>
            <a:r>
              <a:rPr lang="fr-FR" sz="1000" dirty="0" err="1"/>
              <a:t>velit</a:t>
            </a:r>
            <a:r>
              <a:rPr lang="fr-FR" sz="1000" dirty="0"/>
              <a:t> esse </a:t>
            </a:r>
            <a:r>
              <a:rPr lang="fr-FR" sz="1000" dirty="0" err="1"/>
              <a:t>molestie</a:t>
            </a:r>
            <a:r>
              <a:rPr lang="fr-FR" sz="1000" dirty="0"/>
              <a:t> </a:t>
            </a:r>
            <a:r>
              <a:rPr lang="fr-FR" sz="1000" dirty="0" err="1"/>
              <a:t>consequat</a:t>
            </a:r>
            <a:r>
              <a:rPr lang="fr-FR" sz="1000" dirty="0"/>
              <a:t>, </a:t>
            </a:r>
            <a:r>
              <a:rPr lang="fr-FR" sz="1000" dirty="0" err="1"/>
              <a:t>vel</a:t>
            </a:r>
            <a:r>
              <a:rPr lang="fr-FR" sz="1000" dirty="0"/>
              <a:t> </a:t>
            </a:r>
            <a:r>
              <a:rPr lang="fr-FR" sz="1000" dirty="0" err="1"/>
              <a:t>illum</a:t>
            </a:r>
            <a:r>
              <a:rPr lang="fr-FR" sz="1000" dirty="0"/>
              <a:t>.</a:t>
            </a:r>
          </a:p>
        </p:txBody>
      </p:sp>
      <p:sp>
        <p:nvSpPr>
          <p:cNvPr id="53" name="Espace réservé du texte 3">
            <a:extLst>
              <a:ext uri="{FF2B5EF4-FFF2-40B4-BE49-F238E27FC236}">
                <a16:creationId xmlns:a16="http://schemas.microsoft.com/office/drawing/2014/main" id="{E98A5AA4-9BC1-F50F-8478-D1D405DC3F60}"/>
              </a:ext>
            </a:extLst>
          </p:cNvPr>
          <p:cNvSpPr txBox="1">
            <a:spLocks/>
          </p:cNvSpPr>
          <p:nvPr/>
        </p:nvSpPr>
        <p:spPr>
          <a:xfrm>
            <a:off x="7604548" y="3016852"/>
            <a:ext cx="1970549" cy="788752"/>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j-lt"/>
                <a:ea typeface="+mn-ea"/>
                <a:cs typeface="+mn-cs"/>
              </a:defRPr>
            </a:lvl1pPr>
            <a:lvl2pPr marL="11113" indent="0" algn="l" defTabSz="914400" rtl="0" eaLnBrk="1" latinLnBrk="0" hangingPunct="1">
              <a:lnSpc>
                <a:spcPct val="90000"/>
              </a:lnSpc>
              <a:spcBef>
                <a:spcPts val="500"/>
              </a:spcBef>
              <a:buFontTx/>
              <a:buNone/>
              <a:tabLst/>
              <a:defRPr sz="1600" kern="1200">
                <a:solidFill>
                  <a:schemeClr val="tx1"/>
                </a:solidFill>
                <a:latin typeface="+mj-lt"/>
                <a:ea typeface="+mn-ea"/>
                <a:cs typeface="+mn-cs"/>
              </a:defRPr>
            </a:lvl2pPr>
            <a:lvl3pPr marL="11113" indent="0" algn="l" defTabSz="914400" rtl="0" eaLnBrk="1" latinLnBrk="0" hangingPunct="1">
              <a:lnSpc>
                <a:spcPct val="90000"/>
              </a:lnSpc>
              <a:spcBef>
                <a:spcPts val="500"/>
              </a:spcBef>
              <a:buFontTx/>
              <a:buNone/>
              <a:tabLst/>
              <a:defRPr sz="1200" b="1" kern="1200" cap="all" baseline="0">
                <a:solidFill>
                  <a:schemeClr val="tx1"/>
                </a:solidFill>
                <a:latin typeface="+mn-lt"/>
                <a:ea typeface="+mn-ea"/>
                <a:cs typeface="+mn-cs"/>
              </a:defRPr>
            </a:lvl3pPr>
            <a:lvl4pPr marL="11113" indent="0" algn="l" defTabSz="914400" rtl="0" eaLnBrk="1" latinLnBrk="0" hangingPunct="1">
              <a:lnSpc>
                <a:spcPct val="90000"/>
              </a:lnSpc>
              <a:spcBef>
                <a:spcPts val="500"/>
              </a:spcBef>
              <a:buFontTx/>
              <a:buNone/>
              <a:tabLst/>
              <a:defRPr sz="1400" b="1" kern="1200">
                <a:solidFill>
                  <a:schemeClr val="bg1"/>
                </a:solidFill>
                <a:latin typeface="+mn-lt"/>
                <a:ea typeface="+mn-ea"/>
                <a:cs typeface="+mn-cs"/>
              </a:defRPr>
            </a:lvl4pPr>
            <a:lvl5pPr marL="11113" indent="0" algn="l" defTabSz="914400" rtl="0" eaLnBrk="1" latinLnBrk="0" hangingPunct="1">
              <a:lnSpc>
                <a:spcPct val="90000"/>
              </a:lnSpc>
              <a:spcBef>
                <a:spcPts val="500"/>
              </a:spcBef>
              <a:buFontTx/>
              <a:buNone/>
              <a:tabLst/>
              <a:defRPr sz="14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000" dirty="0" err="1"/>
              <a:t>Aoreet</a:t>
            </a:r>
            <a:r>
              <a:rPr lang="fr-FR" sz="1000" dirty="0"/>
              <a:t> </a:t>
            </a:r>
            <a:r>
              <a:rPr lang="fr-FR" sz="1000" dirty="0" err="1"/>
              <a:t>dolore</a:t>
            </a:r>
            <a:r>
              <a:rPr lang="fr-FR" sz="1000" dirty="0"/>
              <a:t> magna </a:t>
            </a:r>
            <a:r>
              <a:rPr lang="fr-FR" sz="1000" dirty="0" err="1"/>
              <a:t>aliquam</a:t>
            </a:r>
            <a:r>
              <a:rPr lang="fr-FR" sz="1000" dirty="0"/>
              <a:t> erat </a:t>
            </a:r>
            <a:r>
              <a:rPr lang="fr-FR" sz="1000" dirty="0" err="1"/>
              <a:t>volutpat</a:t>
            </a:r>
            <a:r>
              <a:rPr lang="fr-FR" sz="1000" dirty="0"/>
              <a:t>. Ut </a:t>
            </a:r>
            <a:r>
              <a:rPr lang="fr-FR" sz="1000" dirty="0" err="1"/>
              <a:t>wisi</a:t>
            </a:r>
            <a:r>
              <a:rPr lang="fr-FR" sz="1000" dirty="0"/>
              <a:t> </a:t>
            </a:r>
            <a:r>
              <a:rPr lang="fr-FR" sz="1000" dirty="0" err="1"/>
              <a:t>enim</a:t>
            </a:r>
            <a:r>
              <a:rPr lang="fr-FR" sz="1000" dirty="0"/>
              <a:t> ad </a:t>
            </a:r>
            <a:r>
              <a:rPr lang="fr-FR" sz="1000" dirty="0" err="1"/>
              <a:t>minim</a:t>
            </a:r>
            <a:r>
              <a:rPr lang="fr-FR" sz="1000" dirty="0"/>
              <a:t> </a:t>
            </a:r>
            <a:r>
              <a:rPr lang="fr-FR" sz="1000" dirty="0" err="1"/>
              <a:t>veniam</a:t>
            </a:r>
            <a:r>
              <a:rPr lang="fr-FR" sz="1000" dirty="0"/>
              <a:t>, </a:t>
            </a:r>
            <a:r>
              <a:rPr lang="fr-FR" sz="1000" dirty="0" err="1"/>
              <a:t>quis</a:t>
            </a:r>
            <a:r>
              <a:rPr lang="fr-FR" sz="1000" dirty="0"/>
              <a:t> </a:t>
            </a:r>
            <a:r>
              <a:rPr lang="fr-FR" sz="1000" dirty="0" err="1"/>
              <a:t>nostrud</a:t>
            </a:r>
            <a:r>
              <a:rPr lang="fr-FR" sz="1000" dirty="0"/>
              <a:t> </a:t>
            </a:r>
            <a:r>
              <a:rPr lang="fr-FR" sz="1000" dirty="0" err="1"/>
              <a:t>exerci</a:t>
            </a:r>
            <a:r>
              <a:rPr lang="fr-FR" sz="1000" dirty="0"/>
              <a:t> </a:t>
            </a:r>
            <a:r>
              <a:rPr lang="fr-FR" sz="1000" dirty="0" err="1"/>
              <a:t>tation</a:t>
            </a:r>
            <a:r>
              <a:rPr lang="fr-FR" sz="1000" dirty="0"/>
              <a:t> </a:t>
            </a:r>
            <a:r>
              <a:rPr lang="fr-FR" sz="1000" dirty="0" err="1"/>
              <a:t>ullamcorper</a:t>
            </a:r>
            <a:r>
              <a:rPr lang="fr-FR" sz="1000" dirty="0"/>
              <a:t> </a:t>
            </a:r>
            <a:r>
              <a:rPr lang="fr-FR" sz="1000" dirty="0" err="1"/>
              <a:t>suscipit</a:t>
            </a:r>
            <a:r>
              <a:rPr lang="fr-FR" sz="1000" dirty="0"/>
              <a:t> </a:t>
            </a:r>
            <a:r>
              <a:rPr lang="fr-FR" sz="1000" dirty="0" err="1"/>
              <a:t>lobortis</a:t>
            </a:r>
            <a:r>
              <a:rPr lang="fr-FR" sz="1000" dirty="0"/>
              <a:t> </a:t>
            </a:r>
            <a:r>
              <a:rPr lang="fr-FR" sz="1000" dirty="0" err="1"/>
              <a:t>nisl</a:t>
            </a:r>
            <a:r>
              <a:rPr lang="fr-FR" sz="1000" dirty="0"/>
              <a:t> ut </a:t>
            </a:r>
            <a:r>
              <a:rPr lang="fr-FR" sz="1000" dirty="0" err="1"/>
              <a:t>aliquip</a:t>
            </a:r>
            <a:r>
              <a:rPr lang="fr-FR" sz="1000" dirty="0"/>
              <a:t> ex </a:t>
            </a:r>
            <a:r>
              <a:rPr lang="fr-FR" sz="1000" dirty="0" err="1"/>
              <a:t>ea</a:t>
            </a:r>
            <a:r>
              <a:rPr lang="fr-FR" sz="1000" dirty="0"/>
              <a:t> commodo </a:t>
            </a:r>
            <a:r>
              <a:rPr lang="fr-FR" sz="1000" dirty="0" err="1"/>
              <a:t>consequat</a:t>
            </a:r>
            <a:r>
              <a:rPr lang="fr-FR" sz="1000" dirty="0"/>
              <a:t>. Duis </a:t>
            </a:r>
            <a:r>
              <a:rPr lang="fr-FR" sz="1000" dirty="0" err="1"/>
              <a:t>autem</a:t>
            </a:r>
            <a:r>
              <a:rPr lang="fr-FR" sz="1000" dirty="0"/>
              <a:t> </a:t>
            </a:r>
            <a:r>
              <a:rPr lang="fr-FR" sz="1000" dirty="0" err="1"/>
              <a:t>vel</a:t>
            </a:r>
            <a:r>
              <a:rPr lang="fr-FR" sz="1000" dirty="0"/>
              <a:t> </a:t>
            </a:r>
            <a:r>
              <a:rPr lang="fr-FR" sz="1000" dirty="0" err="1"/>
              <a:t>eum</a:t>
            </a:r>
            <a:r>
              <a:rPr lang="fr-FR" sz="1000" dirty="0"/>
              <a:t> </a:t>
            </a:r>
            <a:r>
              <a:rPr lang="fr-FR" sz="1000" dirty="0" err="1"/>
              <a:t>iriure</a:t>
            </a:r>
            <a:r>
              <a:rPr lang="fr-FR" sz="1000" dirty="0"/>
              <a:t> </a:t>
            </a:r>
            <a:r>
              <a:rPr lang="fr-FR" sz="1000" dirty="0" err="1"/>
              <a:t>dolor</a:t>
            </a:r>
            <a:r>
              <a:rPr lang="fr-FR" sz="1000" dirty="0"/>
              <a:t> in </a:t>
            </a:r>
            <a:r>
              <a:rPr lang="fr-FR" sz="1000" dirty="0" err="1"/>
              <a:t>hendrerit</a:t>
            </a:r>
            <a:r>
              <a:rPr lang="fr-FR" sz="1000" dirty="0"/>
              <a:t> in </a:t>
            </a:r>
            <a:r>
              <a:rPr lang="fr-FR" sz="1000" dirty="0" err="1"/>
              <a:t>vulputate</a:t>
            </a:r>
            <a:r>
              <a:rPr lang="fr-FR" sz="1000" dirty="0"/>
              <a:t> </a:t>
            </a:r>
            <a:r>
              <a:rPr lang="fr-FR" sz="1000" dirty="0" err="1"/>
              <a:t>velit</a:t>
            </a:r>
            <a:r>
              <a:rPr lang="fr-FR" sz="1000" dirty="0"/>
              <a:t> esse </a:t>
            </a:r>
            <a:r>
              <a:rPr lang="fr-FR" sz="1000" dirty="0" err="1"/>
              <a:t>molestie</a:t>
            </a:r>
            <a:r>
              <a:rPr lang="fr-FR" sz="1000" dirty="0"/>
              <a:t> </a:t>
            </a:r>
            <a:r>
              <a:rPr lang="fr-FR" sz="1000" dirty="0" err="1"/>
              <a:t>consequat</a:t>
            </a:r>
            <a:r>
              <a:rPr lang="fr-FR" sz="1000" dirty="0"/>
              <a:t>, </a:t>
            </a:r>
            <a:r>
              <a:rPr lang="fr-FR" sz="1000" dirty="0" err="1"/>
              <a:t>vel</a:t>
            </a:r>
            <a:r>
              <a:rPr lang="fr-FR" sz="1000" dirty="0"/>
              <a:t> </a:t>
            </a:r>
            <a:r>
              <a:rPr lang="fr-FR" sz="1000" dirty="0" err="1"/>
              <a:t>illum</a:t>
            </a:r>
            <a:r>
              <a:rPr lang="fr-FR" sz="1000" dirty="0"/>
              <a:t>.</a:t>
            </a:r>
          </a:p>
        </p:txBody>
      </p:sp>
      <p:sp>
        <p:nvSpPr>
          <p:cNvPr id="54" name="Espace réservé du texte 3">
            <a:extLst>
              <a:ext uri="{FF2B5EF4-FFF2-40B4-BE49-F238E27FC236}">
                <a16:creationId xmlns:a16="http://schemas.microsoft.com/office/drawing/2014/main" id="{02E16C2F-E284-96CB-22ED-B4CCA064B0E9}"/>
              </a:ext>
            </a:extLst>
          </p:cNvPr>
          <p:cNvSpPr txBox="1">
            <a:spLocks/>
          </p:cNvSpPr>
          <p:nvPr/>
        </p:nvSpPr>
        <p:spPr>
          <a:xfrm>
            <a:off x="442351" y="956450"/>
            <a:ext cx="1970549" cy="788752"/>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j-lt"/>
                <a:ea typeface="+mn-ea"/>
                <a:cs typeface="+mn-cs"/>
              </a:defRPr>
            </a:lvl1pPr>
            <a:lvl2pPr marL="11113" indent="0" algn="l" defTabSz="914400" rtl="0" eaLnBrk="1" latinLnBrk="0" hangingPunct="1">
              <a:lnSpc>
                <a:spcPct val="90000"/>
              </a:lnSpc>
              <a:spcBef>
                <a:spcPts val="500"/>
              </a:spcBef>
              <a:buFontTx/>
              <a:buNone/>
              <a:tabLst/>
              <a:defRPr sz="1600" kern="1200">
                <a:solidFill>
                  <a:schemeClr val="tx1"/>
                </a:solidFill>
                <a:latin typeface="+mj-lt"/>
                <a:ea typeface="+mn-ea"/>
                <a:cs typeface="+mn-cs"/>
              </a:defRPr>
            </a:lvl2pPr>
            <a:lvl3pPr marL="11113" indent="0" algn="l" defTabSz="914400" rtl="0" eaLnBrk="1" latinLnBrk="0" hangingPunct="1">
              <a:lnSpc>
                <a:spcPct val="90000"/>
              </a:lnSpc>
              <a:spcBef>
                <a:spcPts val="500"/>
              </a:spcBef>
              <a:buFontTx/>
              <a:buNone/>
              <a:tabLst/>
              <a:defRPr sz="1200" b="1" kern="1200" cap="all" baseline="0">
                <a:solidFill>
                  <a:schemeClr val="tx1"/>
                </a:solidFill>
                <a:latin typeface="+mn-lt"/>
                <a:ea typeface="+mn-ea"/>
                <a:cs typeface="+mn-cs"/>
              </a:defRPr>
            </a:lvl3pPr>
            <a:lvl4pPr marL="11113" indent="0" algn="l" defTabSz="914400" rtl="0" eaLnBrk="1" latinLnBrk="0" hangingPunct="1">
              <a:lnSpc>
                <a:spcPct val="90000"/>
              </a:lnSpc>
              <a:spcBef>
                <a:spcPts val="500"/>
              </a:spcBef>
              <a:buFontTx/>
              <a:buNone/>
              <a:tabLst/>
              <a:defRPr sz="1400" b="1" kern="1200">
                <a:solidFill>
                  <a:schemeClr val="bg1"/>
                </a:solidFill>
                <a:latin typeface="+mn-lt"/>
                <a:ea typeface="+mn-ea"/>
                <a:cs typeface="+mn-cs"/>
              </a:defRPr>
            </a:lvl4pPr>
            <a:lvl5pPr marL="11113" indent="0" algn="l" defTabSz="914400" rtl="0" eaLnBrk="1" latinLnBrk="0" hangingPunct="1">
              <a:lnSpc>
                <a:spcPct val="90000"/>
              </a:lnSpc>
              <a:spcBef>
                <a:spcPts val="500"/>
              </a:spcBef>
              <a:buFontTx/>
              <a:buNone/>
              <a:tabLst/>
              <a:defRPr sz="14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000" dirty="0" err="1"/>
              <a:t>Aoreet</a:t>
            </a:r>
            <a:r>
              <a:rPr lang="fr-FR" sz="1000" dirty="0"/>
              <a:t> </a:t>
            </a:r>
            <a:r>
              <a:rPr lang="fr-FR" sz="1000" dirty="0" err="1"/>
              <a:t>dolore</a:t>
            </a:r>
            <a:r>
              <a:rPr lang="fr-FR" sz="1000" dirty="0"/>
              <a:t> magna </a:t>
            </a:r>
            <a:r>
              <a:rPr lang="fr-FR" sz="1000" dirty="0" err="1"/>
              <a:t>aliquam</a:t>
            </a:r>
            <a:r>
              <a:rPr lang="fr-FR" sz="1000" dirty="0"/>
              <a:t> erat </a:t>
            </a:r>
            <a:r>
              <a:rPr lang="fr-FR" sz="1000" dirty="0" err="1"/>
              <a:t>volutpat</a:t>
            </a:r>
            <a:r>
              <a:rPr lang="fr-FR" sz="1000" dirty="0"/>
              <a:t>. Ut </a:t>
            </a:r>
            <a:r>
              <a:rPr lang="fr-FR" sz="1000" dirty="0" err="1"/>
              <a:t>wisi</a:t>
            </a:r>
            <a:r>
              <a:rPr lang="fr-FR" sz="1000" dirty="0"/>
              <a:t> </a:t>
            </a:r>
            <a:r>
              <a:rPr lang="fr-FR" sz="1000" dirty="0" err="1"/>
              <a:t>enim</a:t>
            </a:r>
            <a:r>
              <a:rPr lang="fr-FR" sz="1000" dirty="0"/>
              <a:t> ad </a:t>
            </a:r>
            <a:r>
              <a:rPr lang="fr-FR" sz="1000" dirty="0" err="1"/>
              <a:t>minim</a:t>
            </a:r>
            <a:r>
              <a:rPr lang="fr-FR" sz="1000" dirty="0"/>
              <a:t> </a:t>
            </a:r>
            <a:r>
              <a:rPr lang="fr-FR" sz="1000" dirty="0" err="1"/>
              <a:t>veniam</a:t>
            </a:r>
            <a:r>
              <a:rPr lang="fr-FR" sz="1000" dirty="0"/>
              <a:t>, </a:t>
            </a:r>
            <a:r>
              <a:rPr lang="fr-FR" sz="1000" dirty="0" err="1"/>
              <a:t>quis</a:t>
            </a:r>
            <a:r>
              <a:rPr lang="fr-FR" sz="1000" dirty="0"/>
              <a:t> </a:t>
            </a:r>
            <a:r>
              <a:rPr lang="fr-FR" sz="1000" dirty="0" err="1"/>
              <a:t>nostrud</a:t>
            </a:r>
            <a:r>
              <a:rPr lang="fr-FR" sz="1000" dirty="0"/>
              <a:t> </a:t>
            </a:r>
            <a:r>
              <a:rPr lang="fr-FR" sz="1000" dirty="0" err="1"/>
              <a:t>exerci</a:t>
            </a:r>
            <a:r>
              <a:rPr lang="fr-FR" sz="1000" dirty="0"/>
              <a:t> </a:t>
            </a:r>
            <a:r>
              <a:rPr lang="fr-FR" sz="1000" dirty="0" err="1"/>
              <a:t>tation</a:t>
            </a:r>
            <a:r>
              <a:rPr lang="fr-FR" sz="1000" dirty="0"/>
              <a:t> </a:t>
            </a:r>
            <a:r>
              <a:rPr lang="fr-FR" sz="1000" dirty="0" err="1"/>
              <a:t>ullamcorper</a:t>
            </a:r>
            <a:r>
              <a:rPr lang="fr-FR" sz="1000" dirty="0"/>
              <a:t> </a:t>
            </a:r>
            <a:r>
              <a:rPr lang="fr-FR" sz="1000" dirty="0" err="1"/>
              <a:t>suscipit</a:t>
            </a:r>
            <a:r>
              <a:rPr lang="fr-FR" sz="1000" dirty="0"/>
              <a:t> </a:t>
            </a:r>
            <a:r>
              <a:rPr lang="fr-FR" sz="1000" dirty="0" err="1"/>
              <a:t>lobortis</a:t>
            </a:r>
            <a:r>
              <a:rPr lang="fr-FR" sz="1000" dirty="0"/>
              <a:t> </a:t>
            </a:r>
            <a:r>
              <a:rPr lang="fr-FR" sz="1000" dirty="0" err="1"/>
              <a:t>nisl</a:t>
            </a:r>
            <a:r>
              <a:rPr lang="fr-FR" sz="1000" dirty="0"/>
              <a:t> ut </a:t>
            </a:r>
            <a:r>
              <a:rPr lang="fr-FR" sz="1000" dirty="0" err="1"/>
              <a:t>aliquip</a:t>
            </a:r>
            <a:r>
              <a:rPr lang="fr-FR" sz="1000" dirty="0"/>
              <a:t> ex </a:t>
            </a:r>
            <a:r>
              <a:rPr lang="fr-FR" sz="1000" dirty="0" err="1"/>
              <a:t>ea</a:t>
            </a:r>
            <a:r>
              <a:rPr lang="fr-FR" sz="1000" dirty="0"/>
              <a:t> commodo </a:t>
            </a:r>
            <a:r>
              <a:rPr lang="fr-FR" sz="1000" dirty="0" err="1"/>
              <a:t>consequat</a:t>
            </a:r>
            <a:r>
              <a:rPr lang="fr-FR" sz="1000" dirty="0"/>
              <a:t>. Duis </a:t>
            </a:r>
            <a:r>
              <a:rPr lang="fr-FR" sz="1000" dirty="0" err="1"/>
              <a:t>autem</a:t>
            </a:r>
            <a:r>
              <a:rPr lang="fr-FR" sz="1000" dirty="0"/>
              <a:t> </a:t>
            </a:r>
            <a:r>
              <a:rPr lang="fr-FR" sz="1000" dirty="0" err="1"/>
              <a:t>vel</a:t>
            </a:r>
            <a:r>
              <a:rPr lang="fr-FR" sz="1000" dirty="0"/>
              <a:t> </a:t>
            </a:r>
            <a:r>
              <a:rPr lang="fr-FR" sz="1000" dirty="0" err="1"/>
              <a:t>eum</a:t>
            </a:r>
            <a:r>
              <a:rPr lang="fr-FR" sz="1000" dirty="0"/>
              <a:t> </a:t>
            </a:r>
            <a:r>
              <a:rPr lang="fr-FR" sz="1000" dirty="0" err="1"/>
              <a:t>iriure</a:t>
            </a:r>
            <a:r>
              <a:rPr lang="fr-FR" sz="1000" dirty="0"/>
              <a:t> </a:t>
            </a:r>
            <a:r>
              <a:rPr lang="fr-FR" sz="1000" dirty="0" err="1"/>
              <a:t>dolor</a:t>
            </a:r>
            <a:r>
              <a:rPr lang="fr-FR" sz="1000" dirty="0"/>
              <a:t> in </a:t>
            </a:r>
            <a:r>
              <a:rPr lang="fr-FR" sz="1000" dirty="0" err="1"/>
              <a:t>hendrerit</a:t>
            </a:r>
            <a:r>
              <a:rPr lang="fr-FR" sz="1000" dirty="0"/>
              <a:t> in </a:t>
            </a:r>
            <a:r>
              <a:rPr lang="fr-FR" sz="1000" dirty="0" err="1"/>
              <a:t>vulputate</a:t>
            </a:r>
            <a:r>
              <a:rPr lang="fr-FR" sz="1000" dirty="0"/>
              <a:t> </a:t>
            </a:r>
            <a:r>
              <a:rPr lang="fr-FR" sz="1000" dirty="0" err="1"/>
              <a:t>velit</a:t>
            </a:r>
            <a:r>
              <a:rPr lang="fr-FR" sz="1000" dirty="0"/>
              <a:t> esse </a:t>
            </a:r>
            <a:r>
              <a:rPr lang="fr-FR" sz="1000" dirty="0" err="1"/>
              <a:t>molestie</a:t>
            </a:r>
            <a:r>
              <a:rPr lang="fr-FR" sz="1000" dirty="0"/>
              <a:t> </a:t>
            </a:r>
            <a:r>
              <a:rPr lang="fr-FR" sz="1000" dirty="0" err="1"/>
              <a:t>consequat</a:t>
            </a:r>
            <a:r>
              <a:rPr lang="fr-FR" sz="1000" dirty="0"/>
              <a:t>, </a:t>
            </a:r>
            <a:r>
              <a:rPr lang="fr-FR" sz="1000" dirty="0" err="1"/>
              <a:t>vel</a:t>
            </a:r>
            <a:r>
              <a:rPr lang="fr-FR" sz="1000" dirty="0"/>
              <a:t> </a:t>
            </a:r>
            <a:r>
              <a:rPr lang="fr-FR" sz="1000" dirty="0" err="1"/>
              <a:t>illum</a:t>
            </a:r>
            <a:r>
              <a:rPr lang="fr-FR" sz="1000" dirty="0"/>
              <a:t>.</a:t>
            </a:r>
          </a:p>
        </p:txBody>
      </p:sp>
      <p:sp>
        <p:nvSpPr>
          <p:cNvPr id="55" name="Espace réservé du texte 3">
            <a:extLst>
              <a:ext uri="{FF2B5EF4-FFF2-40B4-BE49-F238E27FC236}">
                <a16:creationId xmlns:a16="http://schemas.microsoft.com/office/drawing/2014/main" id="{4356DC4E-50CD-FF8D-723B-6431770BE872}"/>
              </a:ext>
            </a:extLst>
          </p:cNvPr>
          <p:cNvSpPr txBox="1">
            <a:spLocks/>
          </p:cNvSpPr>
          <p:nvPr/>
        </p:nvSpPr>
        <p:spPr>
          <a:xfrm>
            <a:off x="442351" y="5266498"/>
            <a:ext cx="5400223" cy="788752"/>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j-lt"/>
                <a:ea typeface="+mn-ea"/>
                <a:cs typeface="+mn-cs"/>
              </a:defRPr>
            </a:lvl1pPr>
            <a:lvl2pPr marL="11113" indent="0" algn="l" defTabSz="914400" rtl="0" eaLnBrk="1" latinLnBrk="0" hangingPunct="1">
              <a:lnSpc>
                <a:spcPct val="90000"/>
              </a:lnSpc>
              <a:spcBef>
                <a:spcPts val="500"/>
              </a:spcBef>
              <a:buFontTx/>
              <a:buNone/>
              <a:tabLst/>
              <a:defRPr sz="1600" kern="1200">
                <a:solidFill>
                  <a:schemeClr val="tx1"/>
                </a:solidFill>
                <a:latin typeface="+mj-lt"/>
                <a:ea typeface="+mn-ea"/>
                <a:cs typeface="+mn-cs"/>
              </a:defRPr>
            </a:lvl2pPr>
            <a:lvl3pPr marL="11113" indent="0" algn="l" defTabSz="914400" rtl="0" eaLnBrk="1" latinLnBrk="0" hangingPunct="1">
              <a:lnSpc>
                <a:spcPct val="90000"/>
              </a:lnSpc>
              <a:spcBef>
                <a:spcPts val="500"/>
              </a:spcBef>
              <a:buFontTx/>
              <a:buNone/>
              <a:tabLst/>
              <a:defRPr sz="1200" b="1" kern="1200" cap="all" baseline="0">
                <a:solidFill>
                  <a:schemeClr val="tx1"/>
                </a:solidFill>
                <a:latin typeface="+mn-lt"/>
                <a:ea typeface="+mn-ea"/>
                <a:cs typeface="+mn-cs"/>
              </a:defRPr>
            </a:lvl3pPr>
            <a:lvl4pPr marL="11113" indent="0" algn="l" defTabSz="914400" rtl="0" eaLnBrk="1" latinLnBrk="0" hangingPunct="1">
              <a:lnSpc>
                <a:spcPct val="90000"/>
              </a:lnSpc>
              <a:spcBef>
                <a:spcPts val="500"/>
              </a:spcBef>
              <a:buFontTx/>
              <a:buNone/>
              <a:tabLst/>
              <a:defRPr sz="1400" b="1" kern="1200">
                <a:solidFill>
                  <a:schemeClr val="bg1"/>
                </a:solidFill>
                <a:latin typeface="+mn-lt"/>
                <a:ea typeface="+mn-ea"/>
                <a:cs typeface="+mn-cs"/>
              </a:defRPr>
            </a:lvl4pPr>
            <a:lvl5pPr marL="11113" indent="0" algn="l" defTabSz="914400" rtl="0" eaLnBrk="1" latinLnBrk="0" hangingPunct="1">
              <a:lnSpc>
                <a:spcPct val="90000"/>
              </a:lnSpc>
              <a:spcBef>
                <a:spcPts val="500"/>
              </a:spcBef>
              <a:buFontTx/>
              <a:buNone/>
              <a:tabLst/>
              <a:defRPr sz="14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000" dirty="0" err="1"/>
              <a:t>Aoreet</a:t>
            </a:r>
            <a:r>
              <a:rPr lang="fr-FR" sz="1000" dirty="0"/>
              <a:t> </a:t>
            </a:r>
            <a:r>
              <a:rPr lang="fr-FR" sz="1000" dirty="0" err="1"/>
              <a:t>dolore</a:t>
            </a:r>
            <a:r>
              <a:rPr lang="fr-FR" sz="1000" dirty="0"/>
              <a:t> magna </a:t>
            </a:r>
            <a:r>
              <a:rPr lang="fr-FR" sz="1000" dirty="0" err="1"/>
              <a:t>aliquam</a:t>
            </a:r>
            <a:r>
              <a:rPr lang="fr-FR" sz="1000" dirty="0"/>
              <a:t> erat </a:t>
            </a:r>
            <a:r>
              <a:rPr lang="fr-FR" sz="1000" dirty="0" err="1"/>
              <a:t>volutpat</a:t>
            </a:r>
            <a:r>
              <a:rPr lang="fr-FR" sz="1000" dirty="0"/>
              <a:t>. Ut </a:t>
            </a:r>
            <a:r>
              <a:rPr lang="fr-FR" sz="1000" dirty="0" err="1"/>
              <a:t>wisi</a:t>
            </a:r>
            <a:r>
              <a:rPr lang="fr-FR" sz="1000" dirty="0"/>
              <a:t> </a:t>
            </a:r>
            <a:r>
              <a:rPr lang="fr-FR" sz="1000" dirty="0" err="1"/>
              <a:t>enim</a:t>
            </a:r>
            <a:r>
              <a:rPr lang="fr-FR" sz="1000" dirty="0"/>
              <a:t> ad </a:t>
            </a:r>
            <a:r>
              <a:rPr lang="fr-FR" sz="1000" dirty="0" err="1"/>
              <a:t>minim</a:t>
            </a:r>
            <a:r>
              <a:rPr lang="fr-FR" sz="1000" dirty="0"/>
              <a:t> </a:t>
            </a:r>
            <a:r>
              <a:rPr lang="fr-FR" sz="1000" dirty="0" err="1"/>
              <a:t>veniam</a:t>
            </a:r>
            <a:r>
              <a:rPr lang="fr-FR" sz="1000" dirty="0"/>
              <a:t>, </a:t>
            </a:r>
            <a:r>
              <a:rPr lang="fr-FR" sz="1000" dirty="0" err="1"/>
              <a:t>quis</a:t>
            </a:r>
            <a:r>
              <a:rPr lang="fr-FR" sz="1000" dirty="0"/>
              <a:t> </a:t>
            </a:r>
            <a:r>
              <a:rPr lang="fr-FR" sz="1000" dirty="0" err="1"/>
              <a:t>nostrud</a:t>
            </a:r>
            <a:r>
              <a:rPr lang="fr-FR" sz="1000" dirty="0"/>
              <a:t> </a:t>
            </a:r>
            <a:r>
              <a:rPr lang="fr-FR" sz="1000" dirty="0" err="1"/>
              <a:t>exerci</a:t>
            </a:r>
            <a:r>
              <a:rPr lang="fr-FR" sz="1000" dirty="0"/>
              <a:t> </a:t>
            </a:r>
            <a:r>
              <a:rPr lang="fr-FR" sz="1000" dirty="0" err="1"/>
              <a:t>tation</a:t>
            </a:r>
            <a:r>
              <a:rPr lang="fr-FR" sz="1000" dirty="0"/>
              <a:t> </a:t>
            </a:r>
            <a:r>
              <a:rPr lang="fr-FR" sz="1000" dirty="0" err="1"/>
              <a:t>ullamcorper</a:t>
            </a:r>
            <a:r>
              <a:rPr lang="fr-FR" sz="1000" dirty="0"/>
              <a:t> </a:t>
            </a:r>
            <a:r>
              <a:rPr lang="fr-FR" sz="1000" dirty="0" err="1"/>
              <a:t>suscipit</a:t>
            </a:r>
            <a:r>
              <a:rPr lang="fr-FR" sz="1000" dirty="0"/>
              <a:t> </a:t>
            </a:r>
            <a:r>
              <a:rPr lang="fr-FR" sz="1000" dirty="0" err="1"/>
              <a:t>lobortis</a:t>
            </a:r>
            <a:r>
              <a:rPr lang="fr-FR" sz="1000" dirty="0"/>
              <a:t> </a:t>
            </a:r>
            <a:r>
              <a:rPr lang="fr-FR" sz="1000" dirty="0" err="1"/>
              <a:t>nisl</a:t>
            </a:r>
            <a:r>
              <a:rPr lang="fr-FR" sz="1000" dirty="0"/>
              <a:t> ut </a:t>
            </a:r>
            <a:r>
              <a:rPr lang="fr-FR" sz="1000" dirty="0" err="1"/>
              <a:t>aliquip</a:t>
            </a:r>
            <a:r>
              <a:rPr lang="fr-FR" sz="1000" dirty="0"/>
              <a:t> ex </a:t>
            </a:r>
            <a:r>
              <a:rPr lang="fr-FR" sz="1000" dirty="0" err="1"/>
              <a:t>ea</a:t>
            </a:r>
            <a:r>
              <a:rPr lang="fr-FR" sz="1000" dirty="0"/>
              <a:t> commodo </a:t>
            </a:r>
            <a:r>
              <a:rPr lang="fr-FR" sz="1000" dirty="0" err="1"/>
              <a:t>consequat</a:t>
            </a:r>
            <a:r>
              <a:rPr lang="fr-FR" sz="1000" dirty="0"/>
              <a:t>. Duis </a:t>
            </a:r>
            <a:r>
              <a:rPr lang="fr-FR" sz="1000" dirty="0" err="1"/>
              <a:t>autem</a:t>
            </a:r>
            <a:r>
              <a:rPr lang="fr-FR" sz="1000" dirty="0"/>
              <a:t> </a:t>
            </a:r>
            <a:r>
              <a:rPr lang="fr-FR" sz="1000" dirty="0" err="1"/>
              <a:t>vel</a:t>
            </a:r>
            <a:r>
              <a:rPr lang="fr-FR" sz="1000" dirty="0"/>
              <a:t> </a:t>
            </a:r>
            <a:r>
              <a:rPr lang="fr-FR" sz="1000" dirty="0" err="1"/>
              <a:t>eum</a:t>
            </a:r>
            <a:r>
              <a:rPr lang="fr-FR" sz="1000" dirty="0"/>
              <a:t> </a:t>
            </a:r>
            <a:r>
              <a:rPr lang="fr-FR" sz="1000" dirty="0" err="1"/>
              <a:t>iriure</a:t>
            </a:r>
            <a:r>
              <a:rPr lang="fr-FR" sz="1000" dirty="0"/>
              <a:t> </a:t>
            </a:r>
            <a:r>
              <a:rPr lang="fr-FR" sz="1000" dirty="0" err="1"/>
              <a:t>dolor</a:t>
            </a:r>
            <a:r>
              <a:rPr lang="fr-FR" sz="1000" dirty="0"/>
              <a:t> in </a:t>
            </a:r>
            <a:r>
              <a:rPr lang="fr-FR" sz="1000" dirty="0" err="1"/>
              <a:t>hendrerit</a:t>
            </a:r>
            <a:r>
              <a:rPr lang="fr-FR" sz="1000" dirty="0"/>
              <a:t> in </a:t>
            </a:r>
            <a:r>
              <a:rPr lang="fr-FR" sz="1000" dirty="0" err="1"/>
              <a:t>vulputate</a:t>
            </a:r>
            <a:r>
              <a:rPr lang="fr-FR" sz="1000" dirty="0"/>
              <a:t> </a:t>
            </a:r>
            <a:r>
              <a:rPr lang="fr-FR" sz="1000" dirty="0" err="1"/>
              <a:t>velit</a:t>
            </a:r>
            <a:r>
              <a:rPr lang="fr-FR" sz="1000" dirty="0"/>
              <a:t> esse </a:t>
            </a:r>
            <a:r>
              <a:rPr lang="fr-FR" sz="1000" dirty="0" err="1"/>
              <a:t>molestie</a:t>
            </a:r>
            <a:r>
              <a:rPr lang="fr-FR" sz="1000" dirty="0"/>
              <a:t> </a:t>
            </a:r>
            <a:r>
              <a:rPr lang="fr-FR" sz="1000" dirty="0" err="1"/>
              <a:t>consequat</a:t>
            </a:r>
            <a:r>
              <a:rPr lang="fr-FR" sz="1000" dirty="0"/>
              <a:t>, </a:t>
            </a:r>
            <a:r>
              <a:rPr lang="fr-FR" sz="1000" dirty="0" err="1"/>
              <a:t>vel</a:t>
            </a:r>
            <a:r>
              <a:rPr lang="fr-FR" sz="1000" dirty="0"/>
              <a:t> </a:t>
            </a:r>
            <a:r>
              <a:rPr lang="fr-FR" sz="1000" dirty="0" err="1"/>
              <a:t>illum</a:t>
            </a:r>
            <a:r>
              <a:rPr lang="fr-FR" sz="1000" dirty="0"/>
              <a:t>.</a:t>
            </a:r>
          </a:p>
        </p:txBody>
      </p:sp>
      <p:sp>
        <p:nvSpPr>
          <p:cNvPr id="56" name="Espace réservé du texte 3">
            <a:extLst>
              <a:ext uri="{FF2B5EF4-FFF2-40B4-BE49-F238E27FC236}">
                <a16:creationId xmlns:a16="http://schemas.microsoft.com/office/drawing/2014/main" id="{DCFD948C-C2F5-0EFE-BDEA-1A06A5097F27}"/>
              </a:ext>
            </a:extLst>
          </p:cNvPr>
          <p:cNvSpPr txBox="1">
            <a:spLocks/>
          </p:cNvSpPr>
          <p:nvPr/>
        </p:nvSpPr>
        <p:spPr>
          <a:xfrm>
            <a:off x="6347688" y="5266498"/>
            <a:ext cx="5400223" cy="788752"/>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j-lt"/>
                <a:ea typeface="+mn-ea"/>
                <a:cs typeface="+mn-cs"/>
              </a:defRPr>
            </a:lvl1pPr>
            <a:lvl2pPr marL="11113" indent="0" algn="l" defTabSz="914400" rtl="0" eaLnBrk="1" latinLnBrk="0" hangingPunct="1">
              <a:lnSpc>
                <a:spcPct val="90000"/>
              </a:lnSpc>
              <a:spcBef>
                <a:spcPts val="500"/>
              </a:spcBef>
              <a:buFontTx/>
              <a:buNone/>
              <a:tabLst/>
              <a:defRPr sz="1600" kern="1200">
                <a:solidFill>
                  <a:schemeClr val="tx1"/>
                </a:solidFill>
                <a:latin typeface="+mj-lt"/>
                <a:ea typeface="+mn-ea"/>
                <a:cs typeface="+mn-cs"/>
              </a:defRPr>
            </a:lvl2pPr>
            <a:lvl3pPr marL="11113" indent="0" algn="l" defTabSz="914400" rtl="0" eaLnBrk="1" latinLnBrk="0" hangingPunct="1">
              <a:lnSpc>
                <a:spcPct val="90000"/>
              </a:lnSpc>
              <a:spcBef>
                <a:spcPts val="500"/>
              </a:spcBef>
              <a:buFontTx/>
              <a:buNone/>
              <a:tabLst/>
              <a:defRPr sz="1200" b="1" kern="1200" cap="all" baseline="0">
                <a:solidFill>
                  <a:schemeClr val="tx1"/>
                </a:solidFill>
                <a:latin typeface="+mn-lt"/>
                <a:ea typeface="+mn-ea"/>
                <a:cs typeface="+mn-cs"/>
              </a:defRPr>
            </a:lvl3pPr>
            <a:lvl4pPr marL="11113" indent="0" algn="l" defTabSz="914400" rtl="0" eaLnBrk="1" latinLnBrk="0" hangingPunct="1">
              <a:lnSpc>
                <a:spcPct val="90000"/>
              </a:lnSpc>
              <a:spcBef>
                <a:spcPts val="500"/>
              </a:spcBef>
              <a:buFontTx/>
              <a:buNone/>
              <a:tabLst/>
              <a:defRPr sz="1400" b="1" kern="1200">
                <a:solidFill>
                  <a:schemeClr val="bg1"/>
                </a:solidFill>
                <a:latin typeface="+mn-lt"/>
                <a:ea typeface="+mn-ea"/>
                <a:cs typeface="+mn-cs"/>
              </a:defRPr>
            </a:lvl4pPr>
            <a:lvl5pPr marL="11113" indent="0" algn="l" defTabSz="914400" rtl="0" eaLnBrk="1" latinLnBrk="0" hangingPunct="1">
              <a:lnSpc>
                <a:spcPct val="90000"/>
              </a:lnSpc>
              <a:spcBef>
                <a:spcPts val="500"/>
              </a:spcBef>
              <a:buFontTx/>
              <a:buNone/>
              <a:tabLst/>
              <a:defRPr sz="14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000" dirty="0" err="1"/>
              <a:t>Aoreet</a:t>
            </a:r>
            <a:r>
              <a:rPr lang="fr-FR" sz="1000" dirty="0"/>
              <a:t> </a:t>
            </a:r>
            <a:r>
              <a:rPr lang="fr-FR" sz="1000" dirty="0" err="1"/>
              <a:t>dolore</a:t>
            </a:r>
            <a:r>
              <a:rPr lang="fr-FR" sz="1000" dirty="0"/>
              <a:t> magna </a:t>
            </a:r>
            <a:r>
              <a:rPr lang="fr-FR" sz="1000" dirty="0" err="1"/>
              <a:t>aliquam</a:t>
            </a:r>
            <a:r>
              <a:rPr lang="fr-FR" sz="1000" dirty="0"/>
              <a:t> erat </a:t>
            </a:r>
            <a:r>
              <a:rPr lang="fr-FR" sz="1000" dirty="0" err="1"/>
              <a:t>volutpat</a:t>
            </a:r>
            <a:r>
              <a:rPr lang="fr-FR" sz="1000" dirty="0"/>
              <a:t>. Ut </a:t>
            </a:r>
            <a:r>
              <a:rPr lang="fr-FR" sz="1000" dirty="0" err="1"/>
              <a:t>wisi</a:t>
            </a:r>
            <a:r>
              <a:rPr lang="fr-FR" sz="1000" dirty="0"/>
              <a:t> </a:t>
            </a:r>
            <a:r>
              <a:rPr lang="fr-FR" sz="1000" dirty="0" err="1"/>
              <a:t>enim</a:t>
            </a:r>
            <a:r>
              <a:rPr lang="fr-FR" sz="1000" dirty="0"/>
              <a:t> ad </a:t>
            </a:r>
            <a:r>
              <a:rPr lang="fr-FR" sz="1000" dirty="0" err="1"/>
              <a:t>minim</a:t>
            </a:r>
            <a:r>
              <a:rPr lang="fr-FR" sz="1000" dirty="0"/>
              <a:t> </a:t>
            </a:r>
            <a:r>
              <a:rPr lang="fr-FR" sz="1000" dirty="0" err="1"/>
              <a:t>veniam</a:t>
            </a:r>
            <a:r>
              <a:rPr lang="fr-FR" sz="1000" dirty="0"/>
              <a:t>, </a:t>
            </a:r>
            <a:r>
              <a:rPr lang="fr-FR" sz="1000" dirty="0" err="1"/>
              <a:t>quis</a:t>
            </a:r>
            <a:r>
              <a:rPr lang="fr-FR" sz="1000" dirty="0"/>
              <a:t> </a:t>
            </a:r>
            <a:r>
              <a:rPr lang="fr-FR" sz="1000" dirty="0" err="1"/>
              <a:t>nostrud</a:t>
            </a:r>
            <a:r>
              <a:rPr lang="fr-FR" sz="1000" dirty="0"/>
              <a:t> </a:t>
            </a:r>
            <a:r>
              <a:rPr lang="fr-FR" sz="1000" dirty="0" err="1"/>
              <a:t>exerci</a:t>
            </a:r>
            <a:r>
              <a:rPr lang="fr-FR" sz="1000" dirty="0"/>
              <a:t> </a:t>
            </a:r>
            <a:r>
              <a:rPr lang="fr-FR" sz="1000" dirty="0" err="1"/>
              <a:t>tation</a:t>
            </a:r>
            <a:r>
              <a:rPr lang="fr-FR" sz="1000" dirty="0"/>
              <a:t> </a:t>
            </a:r>
            <a:r>
              <a:rPr lang="fr-FR" sz="1000" dirty="0" err="1"/>
              <a:t>ullamcorper</a:t>
            </a:r>
            <a:r>
              <a:rPr lang="fr-FR" sz="1000" dirty="0"/>
              <a:t> </a:t>
            </a:r>
            <a:r>
              <a:rPr lang="fr-FR" sz="1000" dirty="0" err="1"/>
              <a:t>suscipit</a:t>
            </a:r>
            <a:r>
              <a:rPr lang="fr-FR" sz="1000" dirty="0"/>
              <a:t> </a:t>
            </a:r>
            <a:r>
              <a:rPr lang="fr-FR" sz="1000" dirty="0" err="1"/>
              <a:t>lobortis</a:t>
            </a:r>
            <a:r>
              <a:rPr lang="fr-FR" sz="1000" dirty="0"/>
              <a:t> </a:t>
            </a:r>
            <a:r>
              <a:rPr lang="fr-FR" sz="1000" dirty="0" err="1"/>
              <a:t>nisl</a:t>
            </a:r>
            <a:r>
              <a:rPr lang="fr-FR" sz="1000" dirty="0"/>
              <a:t> ut </a:t>
            </a:r>
            <a:r>
              <a:rPr lang="fr-FR" sz="1000" dirty="0" err="1"/>
              <a:t>aliquip</a:t>
            </a:r>
            <a:r>
              <a:rPr lang="fr-FR" sz="1000" dirty="0"/>
              <a:t> ex </a:t>
            </a:r>
            <a:r>
              <a:rPr lang="fr-FR" sz="1000" dirty="0" err="1"/>
              <a:t>ea</a:t>
            </a:r>
            <a:r>
              <a:rPr lang="fr-FR" sz="1000" dirty="0"/>
              <a:t> commodo </a:t>
            </a:r>
            <a:r>
              <a:rPr lang="fr-FR" sz="1000" dirty="0" err="1"/>
              <a:t>consequat</a:t>
            </a:r>
            <a:r>
              <a:rPr lang="fr-FR" sz="1000" dirty="0"/>
              <a:t>. Duis </a:t>
            </a:r>
            <a:r>
              <a:rPr lang="fr-FR" sz="1000" dirty="0" err="1"/>
              <a:t>autem</a:t>
            </a:r>
            <a:r>
              <a:rPr lang="fr-FR" sz="1000" dirty="0"/>
              <a:t> </a:t>
            </a:r>
            <a:r>
              <a:rPr lang="fr-FR" sz="1000" dirty="0" err="1"/>
              <a:t>vel</a:t>
            </a:r>
            <a:r>
              <a:rPr lang="fr-FR" sz="1000" dirty="0"/>
              <a:t> </a:t>
            </a:r>
            <a:r>
              <a:rPr lang="fr-FR" sz="1000" dirty="0" err="1"/>
              <a:t>eum</a:t>
            </a:r>
            <a:r>
              <a:rPr lang="fr-FR" sz="1000" dirty="0"/>
              <a:t> </a:t>
            </a:r>
            <a:r>
              <a:rPr lang="fr-FR" sz="1000" dirty="0" err="1"/>
              <a:t>iriure</a:t>
            </a:r>
            <a:r>
              <a:rPr lang="fr-FR" sz="1000" dirty="0"/>
              <a:t> </a:t>
            </a:r>
            <a:r>
              <a:rPr lang="fr-FR" sz="1000" dirty="0" err="1"/>
              <a:t>dolor</a:t>
            </a:r>
            <a:r>
              <a:rPr lang="fr-FR" sz="1000" dirty="0"/>
              <a:t> in </a:t>
            </a:r>
            <a:r>
              <a:rPr lang="fr-FR" sz="1000" dirty="0" err="1"/>
              <a:t>hendrerit</a:t>
            </a:r>
            <a:r>
              <a:rPr lang="fr-FR" sz="1000" dirty="0"/>
              <a:t> in </a:t>
            </a:r>
            <a:r>
              <a:rPr lang="fr-FR" sz="1000" dirty="0" err="1"/>
              <a:t>vulputate</a:t>
            </a:r>
            <a:r>
              <a:rPr lang="fr-FR" sz="1000" dirty="0"/>
              <a:t> </a:t>
            </a:r>
            <a:r>
              <a:rPr lang="fr-FR" sz="1000" dirty="0" err="1"/>
              <a:t>velit</a:t>
            </a:r>
            <a:r>
              <a:rPr lang="fr-FR" sz="1000" dirty="0"/>
              <a:t> esse </a:t>
            </a:r>
            <a:r>
              <a:rPr lang="fr-FR" sz="1000" dirty="0" err="1"/>
              <a:t>molestie</a:t>
            </a:r>
            <a:r>
              <a:rPr lang="fr-FR" sz="1000" dirty="0"/>
              <a:t> </a:t>
            </a:r>
            <a:r>
              <a:rPr lang="fr-FR" sz="1000" dirty="0" err="1"/>
              <a:t>consequat</a:t>
            </a:r>
            <a:r>
              <a:rPr lang="fr-FR" sz="1000" dirty="0"/>
              <a:t>, </a:t>
            </a:r>
            <a:r>
              <a:rPr lang="fr-FR" sz="1000" dirty="0" err="1"/>
              <a:t>vel</a:t>
            </a:r>
            <a:r>
              <a:rPr lang="fr-FR" sz="1000" dirty="0"/>
              <a:t> </a:t>
            </a:r>
            <a:r>
              <a:rPr lang="fr-FR" sz="1000" dirty="0" err="1"/>
              <a:t>illum</a:t>
            </a:r>
            <a:r>
              <a:rPr lang="fr-FR" sz="1000" dirty="0"/>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B5683A-3E61-81C4-913B-7BCE49146C78}"/>
              </a:ext>
            </a:extLst>
          </p:cNvPr>
          <p:cNvSpPr>
            <a:spLocks noGrp="1"/>
          </p:cNvSpPr>
          <p:nvPr>
            <p:ph type="title"/>
          </p:nvPr>
        </p:nvSpPr>
        <p:spPr>
          <a:xfrm>
            <a:off x="2255756" y="238225"/>
            <a:ext cx="9270836" cy="1325563"/>
          </a:xfrm>
        </p:spPr>
        <p:txBody>
          <a:bodyPr/>
          <a:lstStyle/>
          <a:p>
            <a:pPr algn="ctr"/>
            <a:r>
              <a:rPr lang="fr-FR" dirty="0"/>
              <a:t>BUSINESS MODEL CANVAS</a:t>
            </a:r>
          </a:p>
        </p:txBody>
      </p:sp>
      <p:sp>
        <p:nvSpPr>
          <p:cNvPr id="4" name="Espace réservé du texte 4">
            <a:extLst>
              <a:ext uri="{FF2B5EF4-FFF2-40B4-BE49-F238E27FC236}">
                <a16:creationId xmlns:a16="http://schemas.microsoft.com/office/drawing/2014/main" id="{F3685E81-CD9D-340C-A0C2-57C6C789A18D}"/>
              </a:ext>
            </a:extLst>
          </p:cNvPr>
          <p:cNvSpPr txBox="1">
            <a:spLocks/>
          </p:cNvSpPr>
          <p:nvPr/>
        </p:nvSpPr>
        <p:spPr>
          <a:xfrm>
            <a:off x="1521081" y="1548509"/>
            <a:ext cx="9769398" cy="4153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1" kern="1200">
                <a:solidFill>
                  <a:srgbClr val="FDED4F"/>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candia Web Regular" panose="020B06030500000200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Scandia Web Regular" panose="020B06030500000200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Scandia Web Regular" panose="020B06030500000200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Scandia Web Regular" panose="020B06030500000200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buClr>
                <a:srgbClr val="452775"/>
              </a:buClr>
              <a:buSzPct val="130000"/>
            </a:pPr>
            <a:r>
              <a:rPr lang="fr-FR" sz="1600" dirty="0">
                <a:solidFill>
                  <a:srgbClr val="462776"/>
                </a:solidFill>
              </a:rPr>
              <a:t>Voici une série de questions non exhaustives pour vous aider à compléter votre Business Model Canvas.</a:t>
            </a:r>
          </a:p>
        </p:txBody>
      </p:sp>
      <p:sp>
        <p:nvSpPr>
          <p:cNvPr id="7" name="Espace réservé du texte 3">
            <a:extLst>
              <a:ext uri="{FF2B5EF4-FFF2-40B4-BE49-F238E27FC236}">
                <a16:creationId xmlns:a16="http://schemas.microsoft.com/office/drawing/2014/main" id="{09B45797-1C09-FDE5-13CA-3AB1F293F07C}"/>
              </a:ext>
            </a:extLst>
          </p:cNvPr>
          <p:cNvSpPr txBox="1">
            <a:spLocks/>
          </p:cNvSpPr>
          <p:nvPr/>
        </p:nvSpPr>
        <p:spPr>
          <a:xfrm>
            <a:off x="1521081" y="1963840"/>
            <a:ext cx="8305499" cy="465593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candia Web Regular" panose="020B06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candia Web Regular" panose="020B06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candia Web Regular" panose="020B06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candia Web Regular" panose="020B06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candia Web Regular" panose="020B06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452775"/>
              </a:buClr>
              <a:buSzPct val="130000"/>
              <a:buNone/>
            </a:pPr>
            <a:r>
              <a:rPr lang="fr-FR" sz="1400" b="1" u="sng" dirty="0">
                <a:solidFill>
                  <a:srgbClr val="452775"/>
                </a:solidFill>
                <a:latin typeface="Scandia Web Bold" panose="020B0603050000020004" pitchFamily="34" charset="0"/>
              </a:rPr>
              <a:t>Son ou ses segments d'utilisateurs </a:t>
            </a:r>
          </a:p>
          <a:p>
            <a:pPr marL="285750" indent="-285750">
              <a:spcBef>
                <a:spcPts val="0"/>
              </a:spcBef>
              <a:buClr>
                <a:srgbClr val="73A5C1"/>
              </a:buClr>
              <a:buFont typeface="Wingdings" pitchFamily="2" charset="2"/>
              <a:buChar char="q"/>
            </a:pPr>
            <a:r>
              <a:rPr lang="fr-CA" sz="1400" dirty="0">
                <a:solidFill>
                  <a:srgbClr val="2A2B2C"/>
                </a:solidFill>
                <a:latin typeface="inherit"/>
              </a:rPr>
              <a:t>Qui utilisera ma solution ?</a:t>
            </a:r>
          </a:p>
          <a:p>
            <a:pPr marL="285750" indent="-285750">
              <a:spcBef>
                <a:spcPts val="0"/>
              </a:spcBef>
              <a:buClr>
                <a:srgbClr val="73A5C1"/>
              </a:buClr>
              <a:buFont typeface="Wingdings" pitchFamily="2" charset="2"/>
              <a:buChar char="q"/>
            </a:pPr>
            <a:r>
              <a:rPr lang="fr-CA" sz="1400" dirty="0">
                <a:solidFill>
                  <a:srgbClr val="2A2B2C"/>
                </a:solidFill>
                <a:latin typeface="inherit"/>
              </a:rPr>
              <a:t>Quelles sont les typologies d’utilisateurs ?</a:t>
            </a:r>
          </a:p>
          <a:p>
            <a:pPr marL="285750" indent="-285750">
              <a:spcBef>
                <a:spcPts val="0"/>
              </a:spcBef>
              <a:buClr>
                <a:srgbClr val="73A5C1"/>
              </a:buClr>
              <a:buFont typeface="Wingdings" pitchFamily="2" charset="2"/>
              <a:buChar char="q"/>
            </a:pPr>
            <a:r>
              <a:rPr lang="fr-CA" sz="1400" dirty="0">
                <a:solidFill>
                  <a:srgbClr val="2A2B2C"/>
                </a:solidFill>
                <a:latin typeface="inherit"/>
              </a:rPr>
              <a:t>Quelle stratégie adopter pour chaque typologie de clients ?</a:t>
            </a:r>
            <a:endParaRPr lang="fr-FR" sz="1400" b="1" dirty="0"/>
          </a:p>
          <a:p>
            <a:pPr marL="285750" indent="-285750">
              <a:spcBef>
                <a:spcPts val="0"/>
              </a:spcBef>
              <a:buClr>
                <a:srgbClr val="73A5C1"/>
              </a:buClr>
              <a:buFont typeface="Wingdings" pitchFamily="2" charset="2"/>
              <a:buChar char="q"/>
            </a:pPr>
            <a:endParaRPr lang="fr-FR" sz="1400" b="1" u="sng" dirty="0">
              <a:solidFill>
                <a:srgbClr val="452775"/>
              </a:solidFill>
              <a:latin typeface="Scandia Web Bold" panose="020B0603050000020004" pitchFamily="34" charset="0"/>
            </a:endParaRPr>
          </a:p>
          <a:p>
            <a:pPr marL="0" indent="0">
              <a:spcBef>
                <a:spcPts val="0"/>
              </a:spcBef>
              <a:buClr>
                <a:srgbClr val="452775"/>
              </a:buClr>
              <a:buSzPct val="130000"/>
              <a:buNone/>
            </a:pPr>
            <a:r>
              <a:rPr lang="fr-FR" sz="1400" b="1" u="sng" dirty="0">
                <a:solidFill>
                  <a:srgbClr val="452775"/>
                </a:solidFill>
                <a:latin typeface="Scandia Web Bold" panose="020B0603050000020004" pitchFamily="34" charset="0"/>
              </a:rPr>
              <a:t>La proposition de valeur </a:t>
            </a:r>
          </a:p>
          <a:p>
            <a:pPr marL="285750" indent="-285750">
              <a:spcBef>
                <a:spcPts val="0"/>
              </a:spcBef>
              <a:buClr>
                <a:srgbClr val="73A5C1"/>
              </a:buClr>
              <a:buFont typeface="Wingdings" pitchFamily="2" charset="2"/>
              <a:buChar char="q"/>
            </a:pPr>
            <a:r>
              <a:rPr lang="fr-CA" sz="1400" dirty="0">
                <a:solidFill>
                  <a:srgbClr val="2A2B2C"/>
                </a:solidFill>
                <a:latin typeface="inherit"/>
              </a:rPr>
              <a:t>Qu’est-ce que je propose ?</a:t>
            </a:r>
          </a:p>
          <a:p>
            <a:pPr marL="285750" indent="-285750">
              <a:spcBef>
                <a:spcPts val="0"/>
              </a:spcBef>
              <a:buClr>
                <a:srgbClr val="73A5C1"/>
              </a:buClr>
              <a:buFont typeface="Wingdings" pitchFamily="2" charset="2"/>
              <a:buChar char="q"/>
            </a:pPr>
            <a:r>
              <a:rPr lang="fr-CA" sz="1400" dirty="0">
                <a:solidFill>
                  <a:srgbClr val="2A2B2C"/>
                </a:solidFill>
                <a:latin typeface="inherit"/>
              </a:rPr>
              <a:t>Quels sont les avantages pour mes usagers ?</a:t>
            </a:r>
          </a:p>
          <a:p>
            <a:pPr marL="285750" indent="-285750">
              <a:spcBef>
                <a:spcPts val="0"/>
              </a:spcBef>
              <a:buClr>
                <a:srgbClr val="73A5C1"/>
              </a:buClr>
              <a:buFont typeface="Wingdings" pitchFamily="2" charset="2"/>
              <a:buChar char="q"/>
            </a:pPr>
            <a:r>
              <a:rPr lang="fr-CA" sz="1400" dirty="0">
                <a:solidFill>
                  <a:srgbClr val="2A2B2C"/>
                </a:solidFill>
                <a:latin typeface="inherit"/>
              </a:rPr>
              <a:t>Quel est mon argumentaire de vente ?</a:t>
            </a:r>
          </a:p>
          <a:p>
            <a:pPr marL="285750" indent="-285750">
              <a:spcBef>
                <a:spcPts val="0"/>
              </a:spcBef>
              <a:buClr>
                <a:srgbClr val="73A5C1"/>
              </a:buClr>
              <a:buFont typeface="Wingdings" pitchFamily="2" charset="2"/>
              <a:buChar char="q"/>
            </a:pPr>
            <a:r>
              <a:rPr lang="fr-CA" sz="1400" dirty="0">
                <a:solidFill>
                  <a:srgbClr val="2A2B2C"/>
                </a:solidFill>
                <a:latin typeface="inherit"/>
              </a:rPr>
              <a:t>Quelle est ma valeur ajoutée ?</a:t>
            </a:r>
          </a:p>
          <a:p>
            <a:pPr marL="0" indent="0">
              <a:spcBef>
                <a:spcPts val="0"/>
              </a:spcBef>
              <a:buClr>
                <a:srgbClr val="73A5C1"/>
              </a:buClr>
              <a:buNone/>
            </a:pPr>
            <a:endParaRPr lang="fr-CA" sz="1400" b="1" dirty="0">
              <a:solidFill>
                <a:srgbClr val="2A2B2C"/>
              </a:solidFill>
              <a:latin typeface="inherit"/>
            </a:endParaRPr>
          </a:p>
          <a:p>
            <a:pPr marL="0" indent="0">
              <a:buClr>
                <a:srgbClr val="452775"/>
              </a:buClr>
              <a:buSzPct val="130000"/>
              <a:buNone/>
            </a:pPr>
            <a:r>
              <a:rPr lang="fr-FR" sz="1400" b="1" u="sng" dirty="0">
                <a:solidFill>
                  <a:srgbClr val="452775"/>
                </a:solidFill>
                <a:latin typeface="Scandia Web Bold" panose="020B0603050000020004" pitchFamily="34" charset="0"/>
              </a:rPr>
              <a:t>Les canaux de promotion et d'acquisition d'utilisateurs </a:t>
            </a:r>
          </a:p>
          <a:p>
            <a:pPr marL="457200" indent="-457200" algn="l" fontAlgn="auto">
              <a:lnSpc>
                <a:spcPct val="100000"/>
              </a:lnSpc>
              <a:spcBef>
                <a:spcPts val="0"/>
              </a:spcBef>
              <a:buClr>
                <a:srgbClr val="73A5C1"/>
              </a:buClr>
              <a:buFont typeface="Wingdings" pitchFamily="2" charset="2"/>
              <a:buChar char="q"/>
            </a:pPr>
            <a:r>
              <a:rPr lang="fr-CA" sz="1400" dirty="0">
                <a:solidFill>
                  <a:srgbClr val="2A2B2C"/>
                </a:solidFill>
                <a:latin typeface="inherit"/>
              </a:rPr>
              <a:t>Quels canaux de diffusion vais-je utiliser ?</a:t>
            </a:r>
          </a:p>
          <a:p>
            <a:pPr marL="457200" indent="-457200" algn="l" fontAlgn="auto">
              <a:lnSpc>
                <a:spcPct val="100000"/>
              </a:lnSpc>
              <a:spcBef>
                <a:spcPts val="0"/>
              </a:spcBef>
              <a:buClr>
                <a:srgbClr val="73A5C1"/>
              </a:buClr>
              <a:buFont typeface="Wingdings" pitchFamily="2" charset="2"/>
              <a:buChar char="q"/>
            </a:pPr>
            <a:r>
              <a:rPr lang="fr-CA" sz="1400" dirty="0">
                <a:solidFill>
                  <a:srgbClr val="2A2B2C"/>
                </a:solidFill>
                <a:latin typeface="inherit"/>
              </a:rPr>
              <a:t>Quelle est la meilleure façon d’attirer l’attention des usagers sur ma solution ?</a:t>
            </a:r>
          </a:p>
          <a:p>
            <a:pPr marL="457200" indent="-457200" algn="l" fontAlgn="auto">
              <a:lnSpc>
                <a:spcPct val="100000"/>
              </a:lnSpc>
              <a:spcBef>
                <a:spcPts val="0"/>
              </a:spcBef>
              <a:buClr>
                <a:srgbClr val="73A5C1"/>
              </a:buClr>
              <a:buFont typeface="Wingdings" pitchFamily="2" charset="2"/>
              <a:buChar char="q"/>
            </a:pPr>
            <a:r>
              <a:rPr lang="fr-CA" sz="1400" dirty="0">
                <a:solidFill>
                  <a:srgbClr val="2A2B2C"/>
                </a:solidFill>
                <a:latin typeface="inherit"/>
              </a:rPr>
              <a:t>Comment l’utilisateur passe-t-il du premier contact à l’usage ?</a:t>
            </a:r>
          </a:p>
          <a:p>
            <a:pPr marL="457200" indent="-457200" algn="l" fontAlgn="auto">
              <a:lnSpc>
                <a:spcPct val="100000"/>
              </a:lnSpc>
              <a:spcBef>
                <a:spcPts val="0"/>
              </a:spcBef>
              <a:buClr>
                <a:srgbClr val="73A5C1"/>
              </a:buClr>
              <a:buFont typeface="Wingdings" pitchFamily="2" charset="2"/>
              <a:buChar char="q"/>
            </a:pPr>
            <a:endParaRPr lang="fr-FR" sz="1400" b="1" dirty="0"/>
          </a:p>
          <a:p>
            <a:pPr marL="0" indent="0">
              <a:buClr>
                <a:srgbClr val="452775"/>
              </a:buClr>
              <a:buSzPct val="130000"/>
              <a:buNone/>
            </a:pPr>
            <a:r>
              <a:rPr lang="fr-FR" sz="1400" b="1" u="sng" dirty="0">
                <a:solidFill>
                  <a:srgbClr val="452775"/>
                </a:solidFill>
                <a:latin typeface="Scandia Web Bold" panose="020B0603050000020004" pitchFamily="34" charset="0"/>
              </a:rPr>
              <a:t>La relation client envisagée </a:t>
            </a:r>
          </a:p>
          <a:p>
            <a:pPr marL="457200" indent="-457200">
              <a:lnSpc>
                <a:spcPct val="100000"/>
              </a:lnSpc>
              <a:spcBef>
                <a:spcPts val="0"/>
              </a:spcBef>
              <a:buClr>
                <a:srgbClr val="73A5C1"/>
              </a:buClr>
              <a:buFont typeface="Wingdings" pitchFamily="2" charset="2"/>
              <a:buChar char="q"/>
            </a:pPr>
            <a:r>
              <a:rPr lang="fr-CA" sz="1400" dirty="0">
                <a:solidFill>
                  <a:srgbClr val="2A2B2C"/>
                </a:solidFill>
                <a:latin typeface="inherit"/>
              </a:rPr>
              <a:t>Comment obtenir une satisfaction élevée des usagers ?</a:t>
            </a:r>
          </a:p>
          <a:p>
            <a:pPr marL="457200" indent="-457200">
              <a:lnSpc>
                <a:spcPct val="100000"/>
              </a:lnSpc>
              <a:spcBef>
                <a:spcPts val="0"/>
              </a:spcBef>
              <a:buClr>
                <a:srgbClr val="73A5C1"/>
              </a:buClr>
              <a:buFont typeface="Wingdings" pitchFamily="2" charset="2"/>
              <a:buChar char="q"/>
            </a:pPr>
            <a:r>
              <a:rPr lang="fr-CA" sz="1400" dirty="0">
                <a:solidFill>
                  <a:srgbClr val="2A2B2C"/>
                </a:solidFill>
                <a:latin typeface="inherit"/>
              </a:rPr>
              <a:t>Comment puis-je les fidéliser mes utilisateurs ?</a:t>
            </a:r>
          </a:p>
          <a:p>
            <a:pPr marL="457200" indent="-457200">
              <a:lnSpc>
                <a:spcPct val="100000"/>
              </a:lnSpc>
              <a:spcBef>
                <a:spcPts val="0"/>
              </a:spcBef>
              <a:buClr>
                <a:srgbClr val="73A5C1"/>
              </a:buClr>
              <a:buFont typeface="Wingdings" pitchFamily="2" charset="2"/>
              <a:buChar char="q"/>
            </a:pPr>
            <a:r>
              <a:rPr lang="fr-CA" sz="1400" dirty="0">
                <a:solidFill>
                  <a:srgbClr val="2A2B2C"/>
                </a:solidFill>
                <a:latin typeface="inherit"/>
              </a:rPr>
              <a:t>Quelles sont les méthodes à utiliser pour garder le contact avec les usagers ?</a:t>
            </a:r>
            <a:endParaRPr lang="fr-FR" sz="1400" b="1" dirty="0"/>
          </a:p>
        </p:txBody>
      </p:sp>
      <p:sp>
        <p:nvSpPr>
          <p:cNvPr id="8" name="Espace réservé du texte 3">
            <a:extLst>
              <a:ext uri="{FF2B5EF4-FFF2-40B4-BE49-F238E27FC236}">
                <a16:creationId xmlns:a16="http://schemas.microsoft.com/office/drawing/2014/main" id="{78409F29-AA8C-A905-2759-1BCB291E00D9}"/>
              </a:ext>
            </a:extLst>
          </p:cNvPr>
          <p:cNvSpPr txBox="1">
            <a:spLocks/>
          </p:cNvSpPr>
          <p:nvPr/>
        </p:nvSpPr>
        <p:spPr>
          <a:xfrm>
            <a:off x="5330266" y="2914639"/>
            <a:ext cx="5960213" cy="35705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rgbClr val="462776"/>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candia Web Regular" panose="020B06030500000200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Scandia Web Regular" panose="020B06030500000200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Scandia Web Regular" panose="020B06030500000200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Scandia Web Regular" panose="020B06030500000200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buClr>
                <a:srgbClr val="452775"/>
              </a:buClr>
              <a:buSzPct val="130000"/>
            </a:pPr>
            <a:endParaRPr lang="fr-FR" b="1" dirty="0"/>
          </a:p>
        </p:txBody>
      </p:sp>
    </p:spTree>
    <p:extLst>
      <p:ext uri="{BB962C8B-B14F-4D97-AF65-F5344CB8AC3E}">
        <p14:creationId xmlns:p14="http://schemas.microsoft.com/office/powerpoint/2010/main" val="2702453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7BD352C7-78BC-5C08-4E88-2273B57B5D29}"/>
              </a:ext>
            </a:extLst>
          </p:cNvPr>
          <p:cNvSpPr txBox="1"/>
          <p:nvPr/>
        </p:nvSpPr>
        <p:spPr>
          <a:xfrm>
            <a:off x="4018039" y="3137193"/>
            <a:ext cx="7770307" cy="511139"/>
          </a:xfrm>
          <a:prstGeom prst="rect">
            <a:avLst/>
          </a:prstGeom>
        </p:spPr>
        <p:txBody>
          <a:bodyPr vert="horz" wrap="square" lIns="91440" tIns="45720" rIns="91440" bIns="45720" rtlCol="0">
            <a:noAutofit/>
          </a:bodyPr>
          <a:lstStyle/>
          <a:p>
            <a:pPr marL="406400" lvl="1" algn="r">
              <a:tabLst>
                <a:tab pos="7951788" algn="l"/>
              </a:tabLst>
            </a:pPr>
            <a:r>
              <a:rPr lang="fr-FR" sz="2800" b="1" dirty="0">
                <a:solidFill>
                  <a:srgbClr val="442476"/>
                </a:solidFill>
              </a:rPr>
              <a:t>CHAPITRE 1</a:t>
            </a:r>
          </a:p>
          <a:p>
            <a:pPr marL="406400" lvl="1" algn="r">
              <a:tabLst>
                <a:tab pos="7951788" algn="l"/>
              </a:tabLst>
            </a:pPr>
            <a:r>
              <a:rPr lang="fr-FR" sz="4800" b="1" dirty="0">
                <a:solidFill>
                  <a:srgbClr val="442476"/>
                </a:solidFill>
              </a:rPr>
              <a:t>Notre projet/ réalisation</a:t>
            </a:r>
          </a:p>
        </p:txBody>
      </p:sp>
      <p:sp>
        <p:nvSpPr>
          <p:cNvPr id="12" name="ZoneTexte 11">
            <a:extLst>
              <a:ext uri="{FF2B5EF4-FFF2-40B4-BE49-F238E27FC236}">
                <a16:creationId xmlns:a16="http://schemas.microsoft.com/office/drawing/2014/main" id="{40828334-7BCC-4F19-AAAB-4B50B418815F}"/>
              </a:ext>
            </a:extLst>
          </p:cNvPr>
          <p:cNvSpPr txBox="1"/>
          <p:nvPr/>
        </p:nvSpPr>
        <p:spPr>
          <a:xfrm>
            <a:off x="7519969" y="3646939"/>
            <a:ext cx="3256888" cy="1883227"/>
          </a:xfrm>
          <a:prstGeom prst="rect">
            <a:avLst/>
          </a:prstGeom>
        </p:spPr>
        <p:txBody>
          <a:bodyPr vert="horz" wrap="square" lIns="91440" tIns="45720" rIns="91440" bIns="45720" rtlCol="0">
            <a:normAutofit/>
          </a:bodyPr>
          <a:lstStyle/>
          <a:p>
            <a:pPr algn="l"/>
            <a:endParaRPr lang="fr-FR" sz="4400" b="1" dirty="0">
              <a:solidFill>
                <a:schemeClr val="bg1"/>
              </a:solidFill>
              <a:latin typeface="+mn-lt"/>
            </a:endParaRPr>
          </a:p>
        </p:txBody>
      </p:sp>
    </p:spTree>
    <p:extLst>
      <p:ext uri="{BB962C8B-B14F-4D97-AF65-F5344CB8AC3E}">
        <p14:creationId xmlns:p14="http://schemas.microsoft.com/office/powerpoint/2010/main" val="74066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re 1">
            <a:extLst>
              <a:ext uri="{FF2B5EF4-FFF2-40B4-BE49-F238E27FC236}">
                <a16:creationId xmlns:a16="http://schemas.microsoft.com/office/drawing/2014/main" id="{84F21FBC-264F-EE2B-4D3A-06CE0EC946ED}"/>
              </a:ext>
            </a:extLst>
          </p:cNvPr>
          <p:cNvSpPr>
            <a:spLocks noGrp="1"/>
          </p:cNvSpPr>
          <p:nvPr>
            <p:ph type="title"/>
          </p:nvPr>
        </p:nvSpPr>
        <p:spPr>
          <a:xfrm>
            <a:off x="2221508" y="138149"/>
            <a:ext cx="9317962" cy="1325563"/>
          </a:xfrm>
        </p:spPr>
        <p:txBody>
          <a:bodyPr/>
          <a:lstStyle/>
          <a:p>
            <a:pPr algn="ctr"/>
            <a:r>
              <a:rPr lang="fr-FR" dirty="0"/>
              <a:t>BUSINESS MODEL CANVAS</a:t>
            </a:r>
          </a:p>
        </p:txBody>
      </p:sp>
      <p:sp>
        <p:nvSpPr>
          <p:cNvPr id="29" name="Espace réservé du texte 3">
            <a:extLst>
              <a:ext uri="{FF2B5EF4-FFF2-40B4-BE49-F238E27FC236}">
                <a16:creationId xmlns:a16="http://schemas.microsoft.com/office/drawing/2014/main" id="{191FCB3D-B4F1-883B-036C-1D6AF88CEAC2}"/>
              </a:ext>
            </a:extLst>
          </p:cNvPr>
          <p:cNvSpPr txBox="1">
            <a:spLocks/>
          </p:cNvSpPr>
          <p:nvPr/>
        </p:nvSpPr>
        <p:spPr>
          <a:xfrm>
            <a:off x="1531905" y="1403108"/>
            <a:ext cx="9209075" cy="521663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candia Web Regular" panose="020B06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candia Web Regular" panose="020B06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candia Web Regular" panose="020B06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candia Web Regular" panose="020B06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candia Web Regular" panose="020B06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452775"/>
              </a:buClr>
              <a:buSzPct val="130000"/>
              <a:buNone/>
            </a:pPr>
            <a:r>
              <a:rPr lang="fr-FR" sz="1400" b="1" u="sng" dirty="0">
                <a:solidFill>
                  <a:srgbClr val="452775"/>
                </a:solidFill>
                <a:latin typeface="+mn-lt"/>
              </a:rPr>
              <a:t>Les sources de revenus </a:t>
            </a:r>
          </a:p>
          <a:p>
            <a:pPr marL="457200" indent="-457200">
              <a:lnSpc>
                <a:spcPct val="100000"/>
              </a:lnSpc>
              <a:spcBef>
                <a:spcPts val="0"/>
              </a:spcBef>
              <a:buClr>
                <a:srgbClr val="73A5C1"/>
              </a:buClr>
              <a:buFont typeface="Wingdings" pitchFamily="2" charset="2"/>
              <a:buChar char="q"/>
            </a:pPr>
            <a:r>
              <a:rPr lang="fr-CA" sz="1400" dirty="0">
                <a:solidFill>
                  <a:srgbClr val="2A2B2C"/>
                </a:solidFill>
                <a:latin typeface="+mn-lt"/>
              </a:rPr>
              <a:t>Quelles sont les sources de revenus ?</a:t>
            </a:r>
          </a:p>
          <a:p>
            <a:pPr marL="457200" indent="-457200">
              <a:lnSpc>
                <a:spcPct val="100000"/>
              </a:lnSpc>
              <a:spcBef>
                <a:spcPts val="0"/>
              </a:spcBef>
              <a:buClr>
                <a:srgbClr val="73A5C1"/>
              </a:buClr>
              <a:buFont typeface="Wingdings" pitchFamily="2" charset="2"/>
              <a:buChar char="q"/>
            </a:pPr>
            <a:r>
              <a:rPr lang="fr-CA" sz="1400" dirty="0">
                <a:solidFill>
                  <a:srgbClr val="2A2B2C"/>
                </a:solidFill>
                <a:latin typeface="+mn-lt"/>
              </a:rPr>
              <a:t>Quelles sources de revenus offrent les meilleures marges bénéficiaires ?</a:t>
            </a:r>
          </a:p>
          <a:p>
            <a:pPr>
              <a:spcBef>
                <a:spcPts val="0"/>
              </a:spcBef>
              <a:buClr>
                <a:srgbClr val="452775"/>
              </a:buClr>
              <a:buSzPct val="130000"/>
            </a:pPr>
            <a:endParaRPr lang="fr-FR" sz="1400" b="1" u="sng" dirty="0">
              <a:solidFill>
                <a:srgbClr val="452775"/>
              </a:solidFill>
              <a:latin typeface="+mn-lt"/>
            </a:endParaRPr>
          </a:p>
          <a:p>
            <a:pPr marL="0" indent="0">
              <a:spcBef>
                <a:spcPts val="0"/>
              </a:spcBef>
              <a:buClr>
                <a:srgbClr val="452775"/>
              </a:buClr>
              <a:buSzPct val="130000"/>
              <a:buNone/>
            </a:pPr>
            <a:r>
              <a:rPr lang="fr-FR" sz="1400" b="1" u="sng" dirty="0">
                <a:solidFill>
                  <a:srgbClr val="452775"/>
                </a:solidFill>
                <a:latin typeface="+mn-lt"/>
              </a:rPr>
              <a:t>Les ressources clés</a:t>
            </a:r>
          </a:p>
          <a:p>
            <a:pPr marL="285750" indent="-285750">
              <a:spcBef>
                <a:spcPts val="0"/>
              </a:spcBef>
              <a:buClr>
                <a:srgbClr val="73A5C1"/>
              </a:buClr>
              <a:buFont typeface="Wingdings" pitchFamily="2" charset="2"/>
              <a:buChar char="q"/>
            </a:pPr>
            <a:r>
              <a:rPr lang="fr-CA" sz="1400" dirty="0">
                <a:solidFill>
                  <a:srgbClr val="2A2B2C"/>
                </a:solidFill>
                <a:latin typeface="+mn-lt"/>
              </a:rPr>
              <a:t>De quelles ressources humaines et </a:t>
            </a:r>
            <a:r>
              <a:rPr lang="fr-CA" sz="1400" dirty="0">
                <a:latin typeface="+mn-lt"/>
              </a:rPr>
              <a:t>matérielles</a:t>
            </a:r>
            <a:r>
              <a:rPr lang="fr-CA" sz="1400" dirty="0">
                <a:solidFill>
                  <a:srgbClr val="2A2B2C"/>
                </a:solidFill>
                <a:latin typeface="+mn-lt"/>
              </a:rPr>
              <a:t> ai-je besoin pour que cette idée se développe ?</a:t>
            </a:r>
          </a:p>
          <a:p>
            <a:pPr marL="285750" indent="-285750">
              <a:spcBef>
                <a:spcPts val="0"/>
              </a:spcBef>
              <a:buClr>
                <a:srgbClr val="73A5C1"/>
              </a:buClr>
              <a:buFont typeface="Wingdings" pitchFamily="2" charset="2"/>
              <a:buChar char="q"/>
            </a:pPr>
            <a:r>
              <a:rPr lang="fr-CA" sz="1400" dirty="0">
                <a:solidFill>
                  <a:srgbClr val="2A2B2C"/>
                </a:solidFill>
                <a:latin typeface="+mn-lt"/>
              </a:rPr>
              <a:t>De combien de ces ressources ai-je besoin ?</a:t>
            </a:r>
            <a:endParaRPr lang="fr-FR" sz="1400" b="1" dirty="0">
              <a:latin typeface="+mn-lt"/>
            </a:endParaRPr>
          </a:p>
          <a:p>
            <a:pPr marL="0" indent="0">
              <a:spcBef>
                <a:spcPts val="0"/>
              </a:spcBef>
              <a:buClr>
                <a:srgbClr val="452775"/>
              </a:buClr>
              <a:buSzPct val="130000"/>
              <a:buNone/>
            </a:pPr>
            <a:endParaRPr lang="fr-FR" sz="1400" b="1" u="sng" dirty="0">
              <a:solidFill>
                <a:srgbClr val="452775"/>
              </a:solidFill>
              <a:latin typeface="+mn-lt"/>
            </a:endParaRPr>
          </a:p>
          <a:p>
            <a:pPr marL="0" indent="0">
              <a:spcBef>
                <a:spcPts val="0"/>
              </a:spcBef>
              <a:buClr>
                <a:srgbClr val="452775"/>
              </a:buClr>
              <a:buSzPct val="130000"/>
              <a:buNone/>
            </a:pPr>
            <a:r>
              <a:rPr lang="fr-FR" sz="1400" b="1" u="sng" dirty="0">
                <a:solidFill>
                  <a:srgbClr val="452775"/>
                </a:solidFill>
                <a:latin typeface="+mn-lt"/>
              </a:rPr>
              <a:t>Les activités clés </a:t>
            </a:r>
          </a:p>
          <a:p>
            <a:pPr marL="285750" indent="-285750">
              <a:spcBef>
                <a:spcPts val="0"/>
              </a:spcBef>
              <a:buClr>
                <a:srgbClr val="73A5C1"/>
              </a:buClr>
              <a:buFont typeface="Wingdings" pitchFamily="2" charset="2"/>
              <a:buChar char="q"/>
            </a:pPr>
            <a:r>
              <a:rPr lang="fr-CA" sz="1400" dirty="0">
                <a:solidFill>
                  <a:srgbClr val="2A2B2C"/>
                </a:solidFill>
                <a:latin typeface="+mn-lt"/>
              </a:rPr>
              <a:t>Qu’est-ce que je dois réaliser comme action pour le bon fonctionnement du service ou de la solution proposée ?</a:t>
            </a:r>
          </a:p>
          <a:p>
            <a:pPr marL="0" indent="0">
              <a:spcBef>
                <a:spcPts val="0"/>
              </a:spcBef>
              <a:buClr>
                <a:srgbClr val="73A5C1"/>
              </a:buClr>
              <a:buNone/>
            </a:pPr>
            <a:endParaRPr lang="fr-CA" sz="1400" dirty="0">
              <a:solidFill>
                <a:srgbClr val="2A2B2C"/>
              </a:solidFill>
              <a:latin typeface="+mn-lt"/>
            </a:endParaRPr>
          </a:p>
          <a:p>
            <a:pPr marL="0" indent="0">
              <a:buClr>
                <a:srgbClr val="452775"/>
              </a:buClr>
              <a:buSzPct val="130000"/>
              <a:buNone/>
            </a:pPr>
            <a:r>
              <a:rPr lang="fr-FR" sz="1400" b="1" u="sng" dirty="0">
                <a:solidFill>
                  <a:srgbClr val="452775"/>
                </a:solidFill>
                <a:latin typeface="Scandia Web Bold" panose="020B0603050000020004" pitchFamily="34" charset="0"/>
              </a:rPr>
              <a:t>Les partenariats stratégiques </a:t>
            </a:r>
          </a:p>
          <a:p>
            <a:pPr marL="457200" indent="-457200" algn="l" fontAlgn="auto">
              <a:lnSpc>
                <a:spcPct val="100000"/>
              </a:lnSpc>
              <a:spcBef>
                <a:spcPts val="0"/>
              </a:spcBef>
              <a:buClr>
                <a:srgbClr val="73A5C1"/>
              </a:buClr>
              <a:buFont typeface="Wingdings" pitchFamily="2" charset="2"/>
              <a:buChar char="q"/>
            </a:pPr>
            <a:r>
              <a:rPr lang="fr-CA" sz="1400" dirty="0">
                <a:solidFill>
                  <a:srgbClr val="2A2B2C"/>
                </a:solidFill>
                <a:latin typeface="inherit"/>
              </a:rPr>
              <a:t>De quels partenaires puis-je disposer dans mon environnement proche ?</a:t>
            </a:r>
          </a:p>
          <a:p>
            <a:pPr marL="457200" indent="-457200" algn="l" fontAlgn="auto">
              <a:lnSpc>
                <a:spcPct val="100000"/>
              </a:lnSpc>
              <a:spcBef>
                <a:spcPts val="0"/>
              </a:spcBef>
              <a:buClr>
                <a:srgbClr val="73A5C1"/>
              </a:buClr>
              <a:buFont typeface="Wingdings" pitchFamily="2" charset="2"/>
              <a:buChar char="q"/>
            </a:pPr>
            <a:r>
              <a:rPr lang="fr-CA" sz="1400" dirty="0">
                <a:solidFill>
                  <a:srgbClr val="2A2B2C"/>
                </a:solidFill>
                <a:latin typeface="inherit"/>
              </a:rPr>
              <a:t>Avec quels organismes de formation ou écoles, collectivités, fournisseurs, distributeurs, partenaires financiers, sous-traitants, etc. puis-je mener ce projet ?</a:t>
            </a:r>
          </a:p>
          <a:p>
            <a:pPr marL="0" indent="0" algn="l" fontAlgn="auto">
              <a:lnSpc>
                <a:spcPct val="100000"/>
              </a:lnSpc>
              <a:spcBef>
                <a:spcPts val="0"/>
              </a:spcBef>
              <a:buClr>
                <a:srgbClr val="73A5C1"/>
              </a:buClr>
              <a:buNone/>
            </a:pPr>
            <a:endParaRPr lang="fr-FR" sz="1400" b="1" dirty="0"/>
          </a:p>
          <a:p>
            <a:pPr marL="0" indent="0">
              <a:buClr>
                <a:srgbClr val="452775"/>
              </a:buClr>
              <a:buSzPct val="130000"/>
              <a:buNone/>
            </a:pPr>
            <a:r>
              <a:rPr lang="fr-FR" sz="1400" b="1" u="sng" dirty="0">
                <a:solidFill>
                  <a:srgbClr val="452775"/>
                </a:solidFill>
                <a:latin typeface="Scandia Web Bold" panose="020B0603050000020004" pitchFamily="34" charset="0"/>
              </a:rPr>
              <a:t>La structure de coûts pour financer sa réalisation </a:t>
            </a:r>
          </a:p>
          <a:p>
            <a:pPr marL="457200" indent="-457200">
              <a:lnSpc>
                <a:spcPct val="100000"/>
              </a:lnSpc>
              <a:spcBef>
                <a:spcPts val="0"/>
              </a:spcBef>
              <a:buClr>
                <a:srgbClr val="73A5C1"/>
              </a:buClr>
              <a:buFont typeface="Wingdings" pitchFamily="2" charset="2"/>
              <a:buChar char="q"/>
            </a:pPr>
            <a:r>
              <a:rPr lang="fr-CA" sz="1400" dirty="0">
                <a:solidFill>
                  <a:srgbClr val="2A2B2C"/>
                </a:solidFill>
                <a:latin typeface="inherit"/>
              </a:rPr>
              <a:t>Quels sont les coûts fixes et variables que la mise en œuvre de ce projet devra supporter ?</a:t>
            </a:r>
          </a:p>
          <a:p>
            <a:pPr marL="457200" indent="-457200">
              <a:lnSpc>
                <a:spcPct val="100000"/>
              </a:lnSpc>
              <a:spcBef>
                <a:spcPts val="0"/>
              </a:spcBef>
              <a:buClr>
                <a:srgbClr val="73A5C1"/>
              </a:buClr>
              <a:buFont typeface="Wingdings" pitchFamily="2" charset="2"/>
              <a:buChar char="q"/>
            </a:pPr>
            <a:r>
              <a:rPr lang="fr-CA" sz="1400" dirty="0">
                <a:solidFill>
                  <a:srgbClr val="2A2B2C"/>
                </a:solidFill>
                <a:latin typeface="inherit"/>
              </a:rPr>
              <a:t>Quelles sont les ressources humaines, financières et matérielles nécessaires ? </a:t>
            </a:r>
          </a:p>
          <a:p>
            <a:pPr marL="457200" indent="-457200">
              <a:lnSpc>
                <a:spcPct val="100000"/>
              </a:lnSpc>
              <a:spcBef>
                <a:spcPts val="0"/>
              </a:spcBef>
              <a:buClr>
                <a:srgbClr val="73A5C1"/>
              </a:buClr>
              <a:buFont typeface="Wingdings" pitchFamily="2" charset="2"/>
              <a:buChar char="q"/>
            </a:pPr>
            <a:r>
              <a:rPr lang="fr-CA" sz="1400" dirty="0">
                <a:solidFill>
                  <a:srgbClr val="2A2B2C"/>
                </a:solidFill>
                <a:latin typeface="inherit"/>
              </a:rPr>
              <a:t>Si mon idée est de créer un nouveau produit ou un nouveau service qui sera commercialisé, quel en serait le coût unitaire et la marge bénéficiaire ?</a:t>
            </a:r>
            <a:endParaRPr lang="fr-FR" sz="1400" dirty="0">
              <a:solidFill>
                <a:srgbClr val="2A2B2C"/>
              </a:solidFill>
              <a:latin typeface="inherit"/>
            </a:endParaRPr>
          </a:p>
        </p:txBody>
      </p:sp>
      <p:sp>
        <p:nvSpPr>
          <p:cNvPr id="30" name="Espace réservé du texte 3">
            <a:extLst>
              <a:ext uri="{FF2B5EF4-FFF2-40B4-BE49-F238E27FC236}">
                <a16:creationId xmlns:a16="http://schemas.microsoft.com/office/drawing/2014/main" id="{4C1B4C2C-983A-DE77-880A-3AA3A10D5EFC}"/>
              </a:ext>
            </a:extLst>
          </p:cNvPr>
          <p:cNvSpPr txBox="1">
            <a:spLocks/>
          </p:cNvSpPr>
          <p:nvPr/>
        </p:nvSpPr>
        <p:spPr>
          <a:xfrm>
            <a:off x="1159099" y="2987540"/>
            <a:ext cx="7448047" cy="35705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rgbClr val="462776"/>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candia Web Regular" panose="020B06030500000200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Scandia Web Regular" panose="020B06030500000200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Scandia Web Regular" panose="020B06030500000200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Scandia Web Regular" panose="020B06030500000200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buClr>
                <a:srgbClr val="452775"/>
              </a:buClr>
              <a:buSzPct val="130000"/>
            </a:pPr>
            <a:endParaRPr lang="fr-FR" dirty="0">
              <a:solidFill>
                <a:srgbClr val="2A2B2C"/>
              </a:solidFill>
              <a:latin typeface="inherit"/>
            </a:endParaRPr>
          </a:p>
        </p:txBody>
      </p:sp>
    </p:spTree>
    <p:extLst>
      <p:ext uri="{BB962C8B-B14F-4D97-AF65-F5344CB8AC3E}">
        <p14:creationId xmlns:p14="http://schemas.microsoft.com/office/powerpoint/2010/main" val="1595482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C372B6BD-7058-486C-B982-A82D8B245F8B}"/>
              </a:ext>
            </a:extLst>
          </p:cNvPr>
          <p:cNvSpPr>
            <a:spLocks noGrp="1"/>
          </p:cNvSpPr>
          <p:nvPr>
            <p:ph type="title"/>
          </p:nvPr>
        </p:nvSpPr>
        <p:spPr>
          <a:xfrm>
            <a:off x="2139449" y="-106136"/>
            <a:ext cx="9322748" cy="1325563"/>
          </a:xfrm>
        </p:spPr>
        <p:txBody>
          <a:bodyPr/>
          <a:lstStyle/>
          <a:p>
            <a:r>
              <a:rPr lang="fr-FR" dirty="0"/>
              <a:t>AUDIT PESTEL</a:t>
            </a:r>
          </a:p>
        </p:txBody>
      </p:sp>
      <p:sp>
        <p:nvSpPr>
          <p:cNvPr id="7" name="Espace réservé du texte 2">
            <a:extLst>
              <a:ext uri="{FF2B5EF4-FFF2-40B4-BE49-F238E27FC236}">
                <a16:creationId xmlns:a16="http://schemas.microsoft.com/office/drawing/2014/main" id="{2D6D84FC-753C-4EAA-9B29-93D2B3A85F55}"/>
              </a:ext>
            </a:extLst>
          </p:cNvPr>
          <p:cNvSpPr txBox="1">
            <a:spLocks/>
          </p:cNvSpPr>
          <p:nvPr/>
        </p:nvSpPr>
        <p:spPr>
          <a:xfrm>
            <a:off x="1713114" y="964338"/>
            <a:ext cx="9322748" cy="7414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candia Web Regular" panose="020B06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candia Web Regular" panose="020B06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candia Web Regular" panose="020B06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candia Web Regular" panose="020B06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candia Web Regular" panose="020B06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400" b="1" dirty="0">
                <a:solidFill>
                  <a:srgbClr val="622F8D"/>
                </a:solidFill>
                <a:latin typeface="+mn-lt"/>
              </a:rPr>
              <a:t>Un plan PESTEL vous permet d'analyser l'environnement de votre projet. N'hésitez pas à l’ajuster en fonction des besoins spécifiques de votre analyse.</a:t>
            </a:r>
          </a:p>
        </p:txBody>
      </p:sp>
      <p:grpSp>
        <p:nvGrpSpPr>
          <p:cNvPr id="3" name="Groupe 2">
            <a:extLst>
              <a:ext uri="{FF2B5EF4-FFF2-40B4-BE49-F238E27FC236}">
                <a16:creationId xmlns:a16="http://schemas.microsoft.com/office/drawing/2014/main" id="{129ABE18-981D-C6D6-0247-EE0204E9661A}"/>
              </a:ext>
            </a:extLst>
          </p:cNvPr>
          <p:cNvGrpSpPr/>
          <p:nvPr/>
        </p:nvGrpSpPr>
        <p:grpSpPr>
          <a:xfrm>
            <a:off x="444084" y="1807774"/>
            <a:ext cx="1587133" cy="4391379"/>
            <a:chOff x="1082508" y="1807774"/>
            <a:chExt cx="1587133" cy="4391379"/>
          </a:xfrm>
        </p:grpSpPr>
        <p:sp>
          <p:nvSpPr>
            <p:cNvPr id="8" name="Freeform 3">
              <a:extLst>
                <a:ext uri="{FF2B5EF4-FFF2-40B4-BE49-F238E27FC236}">
                  <a16:creationId xmlns:a16="http://schemas.microsoft.com/office/drawing/2014/main" id="{3CEAFF17-A0F0-41E7-9EEE-A96236AFA52A}"/>
                </a:ext>
              </a:extLst>
            </p:cNvPr>
            <p:cNvSpPr/>
            <p:nvPr/>
          </p:nvSpPr>
          <p:spPr>
            <a:xfrm>
              <a:off x="1082508" y="1807774"/>
              <a:ext cx="1587133" cy="4391379"/>
            </a:xfrm>
            <a:custGeom>
              <a:avLst/>
              <a:gdLst/>
              <a:ahLst/>
              <a:cxnLst/>
              <a:rect l="l" t="t" r="r" b="b"/>
              <a:pathLst>
                <a:path w="2231533" h="4332332">
                  <a:moveTo>
                    <a:pt x="2107073" y="4332332"/>
                  </a:moveTo>
                  <a:lnTo>
                    <a:pt x="124460" y="4332332"/>
                  </a:lnTo>
                  <a:cubicBezTo>
                    <a:pt x="55880" y="4332332"/>
                    <a:pt x="0" y="4276453"/>
                    <a:pt x="0" y="4207872"/>
                  </a:cubicBezTo>
                  <a:lnTo>
                    <a:pt x="0" y="124460"/>
                  </a:lnTo>
                  <a:cubicBezTo>
                    <a:pt x="0" y="55880"/>
                    <a:pt x="55880" y="0"/>
                    <a:pt x="124460" y="0"/>
                  </a:cubicBezTo>
                  <a:lnTo>
                    <a:pt x="2107073" y="0"/>
                  </a:lnTo>
                  <a:cubicBezTo>
                    <a:pt x="2175653" y="0"/>
                    <a:pt x="2231533" y="55880"/>
                    <a:pt x="2231533" y="124460"/>
                  </a:cubicBezTo>
                  <a:lnTo>
                    <a:pt x="2231533" y="4207873"/>
                  </a:lnTo>
                  <a:cubicBezTo>
                    <a:pt x="2231533" y="4276453"/>
                    <a:pt x="2175653" y="4332332"/>
                    <a:pt x="2107073" y="4332332"/>
                  </a:cubicBezTo>
                  <a:close/>
                </a:path>
              </a:pathLst>
            </a:custGeom>
            <a:solidFill>
              <a:srgbClr val="FDED4F"/>
            </a:solidFill>
          </p:spPr>
          <p:txBody>
            <a:bodyPr/>
            <a:lstStyle/>
            <a:p>
              <a:endParaRPr lang="fr-FR" dirty="0">
                <a:solidFill>
                  <a:srgbClr val="462776"/>
                </a:solidFill>
                <a:highlight>
                  <a:srgbClr val="FFFF00"/>
                </a:highlight>
              </a:endParaRPr>
            </a:p>
          </p:txBody>
        </p:sp>
        <p:sp>
          <p:nvSpPr>
            <p:cNvPr id="14" name="TextBox 13">
              <a:extLst>
                <a:ext uri="{FF2B5EF4-FFF2-40B4-BE49-F238E27FC236}">
                  <a16:creationId xmlns:a16="http://schemas.microsoft.com/office/drawing/2014/main" id="{EE4D4C03-D362-420E-B00D-A9031AD79056}"/>
                </a:ext>
              </a:extLst>
            </p:cNvPr>
            <p:cNvSpPr txBox="1"/>
            <p:nvPr/>
          </p:nvSpPr>
          <p:spPr>
            <a:xfrm>
              <a:off x="1082508" y="1910248"/>
              <a:ext cx="1541762" cy="342895"/>
            </a:xfrm>
            <a:prstGeom prst="rect">
              <a:avLst/>
            </a:prstGeom>
          </p:spPr>
          <p:txBody>
            <a:bodyPr vert="horz" wrap="square" lIns="91440" tIns="45720" rIns="91440" bIns="45720" rtlCol="0">
              <a:normAutofit lnSpcReduction="10000"/>
            </a:bodyPr>
            <a:lstStyle/>
            <a:p>
              <a:pPr algn="ctr"/>
              <a:r>
                <a:rPr lang="fr-FR" b="1" u="sng" dirty="0">
                  <a:solidFill>
                    <a:srgbClr val="462776"/>
                  </a:solidFill>
                  <a:latin typeface="+mn-lt"/>
                </a:rPr>
                <a:t>Politique</a:t>
              </a:r>
            </a:p>
          </p:txBody>
        </p:sp>
        <p:sp>
          <p:nvSpPr>
            <p:cNvPr id="20" name="TextBox 19">
              <a:extLst>
                <a:ext uri="{FF2B5EF4-FFF2-40B4-BE49-F238E27FC236}">
                  <a16:creationId xmlns:a16="http://schemas.microsoft.com/office/drawing/2014/main" id="{BC15ACCE-B9D4-44E0-BA56-99E2A2F8058B}"/>
                </a:ext>
              </a:extLst>
            </p:cNvPr>
            <p:cNvSpPr txBox="1"/>
            <p:nvPr/>
          </p:nvSpPr>
          <p:spPr>
            <a:xfrm>
              <a:off x="1082508" y="2355174"/>
              <a:ext cx="1573235" cy="2630658"/>
            </a:xfrm>
            <a:prstGeom prst="rect">
              <a:avLst/>
            </a:prstGeom>
          </p:spPr>
          <p:txBody>
            <a:bodyPr vert="horz" wrap="square" lIns="91440" tIns="45720" rIns="91440" bIns="45720" rtlCol="0">
              <a:normAutofit/>
            </a:bodyPr>
            <a:lstStyle/>
            <a:p>
              <a:pPr>
                <a:lnSpc>
                  <a:spcPct val="100000"/>
                </a:lnSpc>
                <a:spcBef>
                  <a:spcPts val="0"/>
                </a:spcBef>
              </a:pPr>
              <a:r>
                <a:rPr lang="fr-FR" sz="1200" dirty="0">
                  <a:solidFill>
                    <a:srgbClr val="462776"/>
                  </a:solidFill>
                </a:rPr>
                <a:t>Quelle est l’analyse du contexte politique auquel votre idée sera confrontée ?</a:t>
              </a:r>
            </a:p>
            <a:p>
              <a:pPr>
                <a:lnSpc>
                  <a:spcPct val="100000"/>
                </a:lnSpc>
                <a:spcBef>
                  <a:spcPts val="0"/>
                </a:spcBef>
              </a:pPr>
              <a:r>
                <a:rPr lang="fr-FR" sz="1200" dirty="0">
                  <a:solidFill>
                    <a:srgbClr val="462776"/>
                  </a:solidFill>
                </a:rPr>
                <a:t>(Stabilité politique, politiques fiscales, engagements locaux…)</a:t>
              </a:r>
              <a:endParaRPr lang="fr-FR" sz="1200" dirty="0">
                <a:solidFill>
                  <a:srgbClr val="462776"/>
                </a:solidFill>
                <a:latin typeface="+mn-lt"/>
              </a:endParaRPr>
            </a:p>
          </p:txBody>
        </p:sp>
      </p:grpSp>
      <p:grpSp>
        <p:nvGrpSpPr>
          <p:cNvPr id="31" name="Groupe 30">
            <a:extLst>
              <a:ext uri="{FF2B5EF4-FFF2-40B4-BE49-F238E27FC236}">
                <a16:creationId xmlns:a16="http://schemas.microsoft.com/office/drawing/2014/main" id="{2A95A1D8-E787-9793-F77F-57D13C8868B0}"/>
              </a:ext>
            </a:extLst>
          </p:cNvPr>
          <p:cNvGrpSpPr/>
          <p:nvPr/>
        </p:nvGrpSpPr>
        <p:grpSpPr>
          <a:xfrm>
            <a:off x="2311190" y="1807775"/>
            <a:ext cx="1587133" cy="4391379"/>
            <a:chOff x="2727398" y="1807775"/>
            <a:chExt cx="1587133" cy="4391379"/>
          </a:xfrm>
        </p:grpSpPr>
        <p:sp>
          <p:nvSpPr>
            <p:cNvPr id="9" name="Freeform 3">
              <a:extLst>
                <a:ext uri="{FF2B5EF4-FFF2-40B4-BE49-F238E27FC236}">
                  <a16:creationId xmlns:a16="http://schemas.microsoft.com/office/drawing/2014/main" id="{D49BAD74-E4DA-44DD-B891-5A6873A7C1BC}"/>
                </a:ext>
              </a:extLst>
            </p:cNvPr>
            <p:cNvSpPr/>
            <p:nvPr/>
          </p:nvSpPr>
          <p:spPr>
            <a:xfrm>
              <a:off x="2727398" y="1807775"/>
              <a:ext cx="1587133" cy="4391379"/>
            </a:xfrm>
            <a:custGeom>
              <a:avLst/>
              <a:gdLst/>
              <a:ahLst/>
              <a:cxnLst/>
              <a:rect l="l" t="t" r="r" b="b"/>
              <a:pathLst>
                <a:path w="2231533" h="4332332">
                  <a:moveTo>
                    <a:pt x="2107073" y="4332332"/>
                  </a:moveTo>
                  <a:lnTo>
                    <a:pt x="124460" y="4332332"/>
                  </a:lnTo>
                  <a:cubicBezTo>
                    <a:pt x="55880" y="4332332"/>
                    <a:pt x="0" y="4276453"/>
                    <a:pt x="0" y="4207872"/>
                  </a:cubicBezTo>
                  <a:lnTo>
                    <a:pt x="0" y="124460"/>
                  </a:lnTo>
                  <a:cubicBezTo>
                    <a:pt x="0" y="55880"/>
                    <a:pt x="55880" y="0"/>
                    <a:pt x="124460" y="0"/>
                  </a:cubicBezTo>
                  <a:lnTo>
                    <a:pt x="2107073" y="0"/>
                  </a:lnTo>
                  <a:cubicBezTo>
                    <a:pt x="2175653" y="0"/>
                    <a:pt x="2231533" y="55880"/>
                    <a:pt x="2231533" y="124460"/>
                  </a:cubicBezTo>
                  <a:lnTo>
                    <a:pt x="2231533" y="4207873"/>
                  </a:lnTo>
                  <a:cubicBezTo>
                    <a:pt x="2231533" y="4276453"/>
                    <a:pt x="2175653" y="4332332"/>
                    <a:pt x="2107073" y="4332332"/>
                  </a:cubicBezTo>
                  <a:close/>
                </a:path>
              </a:pathLst>
            </a:custGeom>
            <a:solidFill>
              <a:srgbClr val="FDED4F"/>
            </a:solidFill>
          </p:spPr>
          <p:txBody>
            <a:bodyPr/>
            <a:lstStyle/>
            <a:p>
              <a:endParaRPr lang="fr-FR">
                <a:solidFill>
                  <a:srgbClr val="462776"/>
                </a:solidFill>
              </a:endParaRPr>
            </a:p>
          </p:txBody>
        </p:sp>
        <p:sp>
          <p:nvSpPr>
            <p:cNvPr id="15" name="TextBox 14">
              <a:extLst>
                <a:ext uri="{FF2B5EF4-FFF2-40B4-BE49-F238E27FC236}">
                  <a16:creationId xmlns:a16="http://schemas.microsoft.com/office/drawing/2014/main" id="{C5D690C7-A584-40F3-A055-C1FDD8113BF7}"/>
                </a:ext>
              </a:extLst>
            </p:cNvPr>
            <p:cNvSpPr txBox="1"/>
            <p:nvPr/>
          </p:nvSpPr>
          <p:spPr>
            <a:xfrm>
              <a:off x="2732670" y="1865566"/>
              <a:ext cx="1579108" cy="342895"/>
            </a:xfrm>
            <a:prstGeom prst="rect">
              <a:avLst/>
            </a:prstGeom>
          </p:spPr>
          <p:txBody>
            <a:bodyPr vert="horz" wrap="square" lIns="91440" tIns="45720" rIns="91440" bIns="45720" rtlCol="0">
              <a:noAutofit/>
            </a:bodyPr>
            <a:lstStyle/>
            <a:p>
              <a:pPr algn="ctr"/>
              <a:r>
                <a:rPr lang="fr-FR" b="1" u="sng" dirty="0">
                  <a:solidFill>
                    <a:srgbClr val="462776"/>
                  </a:solidFill>
                  <a:latin typeface="+mn-lt"/>
                </a:rPr>
                <a:t>Economique</a:t>
              </a:r>
            </a:p>
          </p:txBody>
        </p:sp>
        <p:sp>
          <p:nvSpPr>
            <p:cNvPr id="21" name="TextBox 20">
              <a:extLst>
                <a:ext uri="{FF2B5EF4-FFF2-40B4-BE49-F238E27FC236}">
                  <a16:creationId xmlns:a16="http://schemas.microsoft.com/office/drawing/2014/main" id="{637CADD8-FC09-4753-96BE-2BBFF5921EAA}"/>
                </a:ext>
              </a:extLst>
            </p:cNvPr>
            <p:cNvSpPr txBox="1"/>
            <p:nvPr/>
          </p:nvSpPr>
          <p:spPr>
            <a:xfrm>
              <a:off x="2759049" y="2341382"/>
              <a:ext cx="1552729" cy="2954475"/>
            </a:xfrm>
            <a:prstGeom prst="rect">
              <a:avLst/>
            </a:prstGeom>
          </p:spPr>
          <p:txBody>
            <a:bodyPr vert="horz" wrap="square" lIns="91440" tIns="45720" rIns="91440" bIns="45720" rtlCol="0">
              <a:normAutofit/>
            </a:bodyPr>
            <a:lstStyle/>
            <a:p>
              <a:r>
                <a:rPr lang="fr-FR" sz="1200" dirty="0">
                  <a:solidFill>
                    <a:srgbClr val="462776"/>
                  </a:solidFill>
                </a:rPr>
                <a:t>Quelles sont les conditions économiques générales dans lesquelles votre idée évoluera ?</a:t>
              </a:r>
            </a:p>
            <a:p>
              <a:pPr algn="l"/>
              <a:endParaRPr lang="fr-FR" dirty="0">
                <a:solidFill>
                  <a:srgbClr val="462776"/>
                </a:solidFill>
                <a:latin typeface="+mn-lt"/>
              </a:endParaRPr>
            </a:p>
          </p:txBody>
        </p:sp>
      </p:grpSp>
      <p:grpSp>
        <p:nvGrpSpPr>
          <p:cNvPr id="30" name="Groupe 29">
            <a:extLst>
              <a:ext uri="{FF2B5EF4-FFF2-40B4-BE49-F238E27FC236}">
                <a16:creationId xmlns:a16="http://schemas.microsoft.com/office/drawing/2014/main" id="{E4A4920A-D6F0-837A-B9C0-61020F15FB94}"/>
              </a:ext>
            </a:extLst>
          </p:cNvPr>
          <p:cNvGrpSpPr/>
          <p:nvPr/>
        </p:nvGrpSpPr>
        <p:grpSpPr>
          <a:xfrm>
            <a:off x="4178296" y="1807778"/>
            <a:ext cx="1595058" cy="4391379"/>
            <a:chOff x="4403797" y="1807778"/>
            <a:chExt cx="1595058" cy="4391379"/>
          </a:xfrm>
        </p:grpSpPr>
        <p:sp>
          <p:nvSpPr>
            <p:cNvPr id="10" name="Freeform 3">
              <a:extLst>
                <a:ext uri="{FF2B5EF4-FFF2-40B4-BE49-F238E27FC236}">
                  <a16:creationId xmlns:a16="http://schemas.microsoft.com/office/drawing/2014/main" id="{C695CC3D-9CB1-4491-A294-592DC3D69467}"/>
                </a:ext>
              </a:extLst>
            </p:cNvPr>
            <p:cNvSpPr/>
            <p:nvPr/>
          </p:nvSpPr>
          <p:spPr>
            <a:xfrm>
              <a:off x="4403797" y="1807778"/>
              <a:ext cx="1587133" cy="4391379"/>
            </a:xfrm>
            <a:custGeom>
              <a:avLst/>
              <a:gdLst/>
              <a:ahLst/>
              <a:cxnLst/>
              <a:rect l="l" t="t" r="r" b="b"/>
              <a:pathLst>
                <a:path w="2231533" h="4332332">
                  <a:moveTo>
                    <a:pt x="2107073" y="4332332"/>
                  </a:moveTo>
                  <a:lnTo>
                    <a:pt x="124460" y="4332332"/>
                  </a:lnTo>
                  <a:cubicBezTo>
                    <a:pt x="55880" y="4332332"/>
                    <a:pt x="0" y="4276453"/>
                    <a:pt x="0" y="4207872"/>
                  </a:cubicBezTo>
                  <a:lnTo>
                    <a:pt x="0" y="124460"/>
                  </a:lnTo>
                  <a:cubicBezTo>
                    <a:pt x="0" y="55880"/>
                    <a:pt x="55880" y="0"/>
                    <a:pt x="124460" y="0"/>
                  </a:cubicBezTo>
                  <a:lnTo>
                    <a:pt x="2107073" y="0"/>
                  </a:lnTo>
                  <a:cubicBezTo>
                    <a:pt x="2175653" y="0"/>
                    <a:pt x="2231533" y="55880"/>
                    <a:pt x="2231533" y="124460"/>
                  </a:cubicBezTo>
                  <a:lnTo>
                    <a:pt x="2231533" y="4207873"/>
                  </a:lnTo>
                  <a:cubicBezTo>
                    <a:pt x="2231533" y="4276453"/>
                    <a:pt x="2175653" y="4332332"/>
                    <a:pt x="2107073" y="4332332"/>
                  </a:cubicBezTo>
                  <a:close/>
                </a:path>
              </a:pathLst>
            </a:custGeom>
            <a:solidFill>
              <a:srgbClr val="FDED4F"/>
            </a:solidFill>
          </p:spPr>
          <p:txBody>
            <a:bodyPr/>
            <a:lstStyle/>
            <a:p>
              <a:endParaRPr lang="fr-FR">
                <a:solidFill>
                  <a:srgbClr val="462776"/>
                </a:solidFill>
              </a:endParaRPr>
            </a:p>
          </p:txBody>
        </p:sp>
        <p:sp>
          <p:nvSpPr>
            <p:cNvPr id="16" name="TextBox 15">
              <a:extLst>
                <a:ext uri="{FF2B5EF4-FFF2-40B4-BE49-F238E27FC236}">
                  <a16:creationId xmlns:a16="http://schemas.microsoft.com/office/drawing/2014/main" id="{C99A7FF9-622C-4146-8B60-EA07C890DDC4}"/>
                </a:ext>
              </a:extLst>
            </p:cNvPr>
            <p:cNvSpPr txBox="1"/>
            <p:nvPr/>
          </p:nvSpPr>
          <p:spPr>
            <a:xfrm>
              <a:off x="4435306" y="1877365"/>
              <a:ext cx="1547407" cy="342895"/>
            </a:xfrm>
            <a:prstGeom prst="rect">
              <a:avLst/>
            </a:prstGeom>
          </p:spPr>
          <p:txBody>
            <a:bodyPr vert="horz" wrap="square" lIns="91440" tIns="45720" rIns="91440" bIns="45720" rtlCol="0">
              <a:noAutofit/>
            </a:bodyPr>
            <a:lstStyle/>
            <a:p>
              <a:pPr algn="ctr"/>
              <a:r>
                <a:rPr lang="fr-FR" b="1" u="sng" dirty="0">
                  <a:solidFill>
                    <a:srgbClr val="462776"/>
                  </a:solidFill>
                  <a:latin typeface="+mn-lt"/>
                </a:rPr>
                <a:t>Social</a:t>
              </a:r>
            </a:p>
          </p:txBody>
        </p:sp>
        <p:sp>
          <p:nvSpPr>
            <p:cNvPr id="23" name="TextBox 22">
              <a:extLst>
                <a:ext uri="{FF2B5EF4-FFF2-40B4-BE49-F238E27FC236}">
                  <a16:creationId xmlns:a16="http://schemas.microsoft.com/office/drawing/2014/main" id="{ED2BDA05-6330-4204-8616-32A02BB63BB4}"/>
                </a:ext>
              </a:extLst>
            </p:cNvPr>
            <p:cNvSpPr txBox="1"/>
            <p:nvPr/>
          </p:nvSpPr>
          <p:spPr>
            <a:xfrm>
              <a:off x="4403798" y="2253143"/>
              <a:ext cx="1595057" cy="1384995"/>
            </a:xfrm>
            <a:prstGeom prst="rect">
              <a:avLst/>
            </a:prstGeom>
            <a:noFill/>
          </p:spPr>
          <p:txBody>
            <a:bodyPr wrap="square">
              <a:spAutoFit/>
            </a:bodyPr>
            <a:lstStyle/>
            <a:p>
              <a:r>
                <a:rPr lang="fr-FR" sz="1200" dirty="0">
                  <a:solidFill>
                    <a:srgbClr val="462776"/>
                  </a:solidFill>
                </a:rPr>
                <a:t>Quels facteurs socioculturels peuvent influencer la réalisation de votre idée ? (Démographie, attitudes culturelles, niveaux d'éducation…)</a:t>
              </a:r>
            </a:p>
          </p:txBody>
        </p:sp>
      </p:grpSp>
      <p:grpSp>
        <p:nvGrpSpPr>
          <p:cNvPr id="28" name="Groupe 27">
            <a:extLst>
              <a:ext uri="{FF2B5EF4-FFF2-40B4-BE49-F238E27FC236}">
                <a16:creationId xmlns:a16="http://schemas.microsoft.com/office/drawing/2014/main" id="{82FED71B-7B25-42B7-BBF8-BC0CFD8FF0B5}"/>
              </a:ext>
            </a:extLst>
          </p:cNvPr>
          <p:cNvGrpSpPr/>
          <p:nvPr/>
        </p:nvGrpSpPr>
        <p:grpSpPr>
          <a:xfrm>
            <a:off x="6053327" y="1807778"/>
            <a:ext cx="1609247" cy="4391379"/>
            <a:chOff x="6071979" y="1807778"/>
            <a:chExt cx="1609247" cy="4391379"/>
          </a:xfrm>
        </p:grpSpPr>
        <p:sp>
          <p:nvSpPr>
            <p:cNvPr id="13" name="Freeform 3">
              <a:extLst>
                <a:ext uri="{FF2B5EF4-FFF2-40B4-BE49-F238E27FC236}">
                  <a16:creationId xmlns:a16="http://schemas.microsoft.com/office/drawing/2014/main" id="{F9A565C7-CD0E-46E8-8640-051243073D64}"/>
                </a:ext>
              </a:extLst>
            </p:cNvPr>
            <p:cNvSpPr/>
            <p:nvPr/>
          </p:nvSpPr>
          <p:spPr>
            <a:xfrm>
              <a:off x="6080196" y="1807778"/>
              <a:ext cx="1587133" cy="4391379"/>
            </a:xfrm>
            <a:custGeom>
              <a:avLst/>
              <a:gdLst/>
              <a:ahLst/>
              <a:cxnLst/>
              <a:rect l="l" t="t" r="r" b="b"/>
              <a:pathLst>
                <a:path w="2231533" h="4332332">
                  <a:moveTo>
                    <a:pt x="2107073" y="4332332"/>
                  </a:moveTo>
                  <a:lnTo>
                    <a:pt x="124460" y="4332332"/>
                  </a:lnTo>
                  <a:cubicBezTo>
                    <a:pt x="55880" y="4332332"/>
                    <a:pt x="0" y="4276453"/>
                    <a:pt x="0" y="4207872"/>
                  </a:cubicBezTo>
                  <a:lnTo>
                    <a:pt x="0" y="124460"/>
                  </a:lnTo>
                  <a:cubicBezTo>
                    <a:pt x="0" y="55880"/>
                    <a:pt x="55880" y="0"/>
                    <a:pt x="124460" y="0"/>
                  </a:cubicBezTo>
                  <a:lnTo>
                    <a:pt x="2107073" y="0"/>
                  </a:lnTo>
                  <a:cubicBezTo>
                    <a:pt x="2175653" y="0"/>
                    <a:pt x="2231533" y="55880"/>
                    <a:pt x="2231533" y="124460"/>
                  </a:cubicBezTo>
                  <a:lnTo>
                    <a:pt x="2231533" y="4207873"/>
                  </a:lnTo>
                  <a:cubicBezTo>
                    <a:pt x="2231533" y="4276453"/>
                    <a:pt x="2175653" y="4332332"/>
                    <a:pt x="2107073" y="4332332"/>
                  </a:cubicBezTo>
                  <a:close/>
                </a:path>
              </a:pathLst>
            </a:custGeom>
            <a:solidFill>
              <a:srgbClr val="FDED4F"/>
            </a:solidFill>
          </p:spPr>
          <p:txBody>
            <a:bodyPr/>
            <a:lstStyle/>
            <a:p>
              <a:endParaRPr lang="fr-FR">
                <a:solidFill>
                  <a:srgbClr val="462776"/>
                </a:solidFill>
              </a:endParaRPr>
            </a:p>
          </p:txBody>
        </p:sp>
        <p:sp>
          <p:nvSpPr>
            <p:cNvPr id="17" name="TextBox 16">
              <a:extLst>
                <a:ext uri="{FF2B5EF4-FFF2-40B4-BE49-F238E27FC236}">
                  <a16:creationId xmlns:a16="http://schemas.microsoft.com/office/drawing/2014/main" id="{01E4A85C-6DBF-46F4-8A11-C89644C7A3FD}"/>
                </a:ext>
              </a:extLst>
            </p:cNvPr>
            <p:cNvSpPr txBox="1"/>
            <p:nvPr/>
          </p:nvSpPr>
          <p:spPr>
            <a:xfrm>
              <a:off x="6071979" y="1868311"/>
              <a:ext cx="1609247" cy="361002"/>
            </a:xfrm>
            <a:prstGeom prst="rect">
              <a:avLst/>
            </a:prstGeom>
          </p:spPr>
          <p:txBody>
            <a:bodyPr vert="horz" wrap="square" lIns="91440" tIns="45720" rIns="91440" bIns="45720" rtlCol="0">
              <a:noAutofit/>
            </a:bodyPr>
            <a:lstStyle/>
            <a:p>
              <a:pPr algn="ctr"/>
              <a:r>
                <a:rPr lang="fr-FR" b="1" u="sng" dirty="0">
                  <a:solidFill>
                    <a:srgbClr val="462776"/>
                  </a:solidFill>
                </a:rPr>
                <a:t>Technologique</a:t>
              </a:r>
              <a:endParaRPr lang="fr-FR" b="1" u="sng" dirty="0">
                <a:solidFill>
                  <a:srgbClr val="462776"/>
                </a:solidFill>
                <a:latin typeface="+mn-lt"/>
              </a:endParaRPr>
            </a:p>
          </p:txBody>
        </p:sp>
        <p:sp>
          <p:nvSpPr>
            <p:cNvPr id="24" name="TextBox 23">
              <a:extLst>
                <a:ext uri="{FF2B5EF4-FFF2-40B4-BE49-F238E27FC236}">
                  <a16:creationId xmlns:a16="http://schemas.microsoft.com/office/drawing/2014/main" id="{FC73C01B-186A-40EF-A8C1-0E3A34E50A17}"/>
                </a:ext>
              </a:extLst>
            </p:cNvPr>
            <p:cNvSpPr txBox="1"/>
            <p:nvPr/>
          </p:nvSpPr>
          <p:spPr>
            <a:xfrm>
              <a:off x="6077443" y="2341380"/>
              <a:ext cx="1569522" cy="3033117"/>
            </a:xfrm>
            <a:prstGeom prst="rect">
              <a:avLst/>
            </a:prstGeom>
          </p:spPr>
          <p:txBody>
            <a:bodyPr vert="horz" wrap="square" lIns="91440" tIns="45720" rIns="91440" bIns="45720" rtlCol="0">
              <a:normAutofit/>
            </a:bodyPr>
            <a:lstStyle/>
            <a:p>
              <a:r>
                <a:rPr lang="fr-FR" sz="1200" dirty="0">
                  <a:solidFill>
                    <a:srgbClr val="462776"/>
                  </a:solidFill>
                </a:rPr>
                <a:t>Quel niveau de technologie est disponible pour vous aider dans la réalisation de votre projet ? (Recherche et développement, innovation technologique, accès à des solutions ou outils innovants, …)</a:t>
              </a:r>
            </a:p>
            <a:p>
              <a:pPr algn="l"/>
              <a:endParaRPr lang="fr-FR" dirty="0">
                <a:solidFill>
                  <a:srgbClr val="462776"/>
                </a:solidFill>
                <a:latin typeface="+mn-lt"/>
              </a:endParaRPr>
            </a:p>
          </p:txBody>
        </p:sp>
      </p:grpSp>
      <p:grpSp>
        <p:nvGrpSpPr>
          <p:cNvPr id="27" name="Groupe 26">
            <a:extLst>
              <a:ext uri="{FF2B5EF4-FFF2-40B4-BE49-F238E27FC236}">
                <a16:creationId xmlns:a16="http://schemas.microsoft.com/office/drawing/2014/main" id="{3C1CB3C7-90E2-0F8E-5BAC-1A3BB252E054}"/>
              </a:ext>
            </a:extLst>
          </p:cNvPr>
          <p:cNvGrpSpPr/>
          <p:nvPr/>
        </p:nvGrpSpPr>
        <p:grpSpPr>
          <a:xfrm>
            <a:off x="7942547" y="1807777"/>
            <a:ext cx="1720348" cy="4391379"/>
            <a:chOff x="7738982" y="1807777"/>
            <a:chExt cx="1720348" cy="4391379"/>
          </a:xfrm>
        </p:grpSpPr>
        <p:sp>
          <p:nvSpPr>
            <p:cNvPr id="12" name="Freeform 3">
              <a:extLst>
                <a:ext uri="{FF2B5EF4-FFF2-40B4-BE49-F238E27FC236}">
                  <a16:creationId xmlns:a16="http://schemas.microsoft.com/office/drawing/2014/main" id="{C6C56460-96A9-4176-AABE-5266E995BA91}"/>
                </a:ext>
              </a:extLst>
            </p:cNvPr>
            <p:cNvSpPr/>
            <p:nvPr/>
          </p:nvSpPr>
          <p:spPr>
            <a:xfrm>
              <a:off x="7756595" y="1807777"/>
              <a:ext cx="1702735" cy="4391379"/>
            </a:xfrm>
            <a:custGeom>
              <a:avLst/>
              <a:gdLst/>
              <a:ahLst/>
              <a:cxnLst/>
              <a:rect l="l" t="t" r="r" b="b"/>
              <a:pathLst>
                <a:path w="2231533" h="4332332">
                  <a:moveTo>
                    <a:pt x="2107073" y="4332332"/>
                  </a:moveTo>
                  <a:lnTo>
                    <a:pt x="124460" y="4332332"/>
                  </a:lnTo>
                  <a:cubicBezTo>
                    <a:pt x="55880" y="4332332"/>
                    <a:pt x="0" y="4276453"/>
                    <a:pt x="0" y="4207872"/>
                  </a:cubicBezTo>
                  <a:lnTo>
                    <a:pt x="0" y="124460"/>
                  </a:lnTo>
                  <a:cubicBezTo>
                    <a:pt x="0" y="55880"/>
                    <a:pt x="55880" y="0"/>
                    <a:pt x="124460" y="0"/>
                  </a:cubicBezTo>
                  <a:lnTo>
                    <a:pt x="2107073" y="0"/>
                  </a:lnTo>
                  <a:cubicBezTo>
                    <a:pt x="2175653" y="0"/>
                    <a:pt x="2231533" y="55880"/>
                    <a:pt x="2231533" y="124460"/>
                  </a:cubicBezTo>
                  <a:lnTo>
                    <a:pt x="2231533" y="4207873"/>
                  </a:lnTo>
                  <a:cubicBezTo>
                    <a:pt x="2231533" y="4276453"/>
                    <a:pt x="2175653" y="4332332"/>
                    <a:pt x="2107073" y="4332332"/>
                  </a:cubicBezTo>
                  <a:close/>
                </a:path>
              </a:pathLst>
            </a:custGeom>
            <a:solidFill>
              <a:srgbClr val="FDED4F"/>
            </a:solidFill>
          </p:spPr>
          <p:txBody>
            <a:bodyPr/>
            <a:lstStyle/>
            <a:p>
              <a:endParaRPr lang="fr-FR">
                <a:solidFill>
                  <a:srgbClr val="462776"/>
                </a:solidFill>
              </a:endParaRPr>
            </a:p>
          </p:txBody>
        </p:sp>
        <p:sp>
          <p:nvSpPr>
            <p:cNvPr id="18" name="TextBox 17">
              <a:extLst>
                <a:ext uri="{FF2B5EF4-FFF2-40B4-BE49-F238E27FC236}">
                  <a16:creationId xmlns:a16="http://schemas.microsoft.com/office/drawing/2014/main" id="{F70385D2-2777-4B68-A73A-82F48B2DF556}"/>
                </a:ext>
              </a:extLst>
            </p:cNvPr>
            <p:cNvSpPr txBox="1"/>
            <p:nvPr/>
          </p:nvSpPr>
          <p:spPr>
            <a:xfrm>
              <a:off x="7738982" y="1877365"/>
              <a:ext cx="1720347" cy="464018"/>
            </a:xfrm>
            <a:prstGeom prst="rect">
              <a:avLst/>
            </a:prstGeom>
          </p:spPr>
          <p:txBody>
            <a:bodyPr vert="horz" wrap="square" lIns="0" tIns="45720" rIns="0" bIns="45720" rtlCol="0">
              <a:noAutofit/>
            </a:bodyPr>
            <a:lstStyle/>
            <a:p>
              <a:pPr algn="ctr"/>
              <a:r>
                <a:rPr lang="fr-FR" b="1" u="sng" dirty="0">
                  <a:solidFill>
                    <a:srgbClr val="462776"/>
                  </a:solidFill>
                  <a:latin typeface="+mn-lt"/>
                </a:rPr>
                <a:t>Environnemental</a:t>
              </a:r>
            </a:p>
          </p:txBody>
        </p:sp>
        <p:sp>
          <p:nvSpPr>
            <p:cNvPr id="25" name="TextBox 24">
              <a:extLst>
                <a:ext uri="{FF2B5EF4-FFF2-40B4-BE49-F238E27FC236}">
                  <a16:creationId xmlns:a16="http://schemas.microsoft.com/office/drawing/2014/main" id="{D228DA59-5622-46A3-A62F-C2F49AE076EF}"/>
                </a:ext>
              </a:extLst>
            </p:cNvPr>
            <p:cNvSpPr txBox="1"/>
            <p:nvPr/>
          </p:nvSpPr>
          <p:spPr>
            <a:xfrm>
              <a:off x="7753841" y="2355174"/>
              <a:ext cx="1687077" cy="2940684"/>
            </a:xfrm>
            <a:prstGeom prst="rect">
              <a:avLst/>
            </a:prstGeom>
          </p:spPr>
          <p:txBody>
            <a:bodyPr vert="horz" wrap="square" lIns="91440" tIns="45720" rIns="91440" bIns="45720" rtlCol="0">
              <a:normAutofit/>
            </a:bodyPr>
            <a:lstStyle/>
            <a:p>
              <a:r>
                <a:rPr lang="fr-FR" sz="1200" dirty="0">
                  <a:solidFill>
                    <a:srgbClr val="462776"/>
                  </a:solidFill>
                </a:rPr>
                <a:t>Quels sont les enjeux environnementaux ? (Réglementations environnementales, durabilité, responsabilité sociale de l'entreprise, …)</a:t>
              </a:r>
            </a:p>
            <a:p>
              <a:endParaRPr lang="fr-FR" sz="1200" dirty="0">
                <a:solidFill>
                  <a:srgbClr val="462776"/>
                </a:solidFill>
              </a:endParaRPr>
            </a:p>
            <a:p>
              <a:pPr algn="l"/>
              <a:endParaRPr lang="fr-FR" dirty="0">
                <a:solidFill>
                  <a:srgbClr val="462776"/>
                </a:solidFill>
                <a:latin typeface="+mn-lt"/>
              </a:endParaRPr>
            </a:p>
          </p:txBody>
        </p:sp>
      </p:grpSp>
      <p:grpSp>
        <p:nvGrpSpPr>
          <p:cNvPr id="5" name="Groupe 4">
            <a:extLst>
              <a:ext uri="{FF2B5EF4-FFF2-40B4-BE49-F238E27FC236}">
                <a16:creationId xmlns:a16="http://schemas.microsoft.com/office/drawing/2014/main" id="{A64F56D7-1EA4-1AC4-4361-B5D2C14DEA3F}"/>
              </a:ext>
            </a:extLst>
          </p:cNvPr>
          <p:cNvGrpSpPr/>
          <p:nvPr/>
        </p:nvGrpSpPr>
        <p:grpSpPr>
          <a:xfrm>
            <a:off x="9945747" y="1807773"/>
            <a:ext cx="1587133" cy="4391379"/>
            <a:chOff x="9942401" y="1807773"/>
            <a:chExt cx="1587133" cy="4391379"/>
          </a:xfrm>
        </p:grpSpPr>
        <p:sp>
          <p:nvSpPr>
            <p:cNvPr id="11" name="Freeform 3">
              <a:extLst>
                <a:ext uri="{FF2B5EF4-FFF2-40B4-BE49-F238E27FC236}">
                  <a16:creationId xmlns:a16="http://schemas.microsoft.com/office/drawing/2014/main" id="{F9E5B0DD-2B99-49C9-88D6-FB0B54AA75FC}"/>
                </a:ext>
              </a:extLst>
            </p:cNvPr>
            <p:cNvSpPr/>
            <p:nvPr/>
          </p:nvSpPr>
          <p:spPr>
            <a:xfrm>
              <a:off x="9942401" y="1807773"/>
              <a:ext cx="1587133" cy="4391379"/>
            </a:xfrm>
            <a:custGeom>
              <a:avLst/>
              <a:gdLst/>
              <a:ahLst/>
              <a:cxnLst/>
              <a:rect l="l" t="t" r="r" b="b"/>
              <a:pathLst>
                <a:path w="2231533" h="4332332">
                  <a:moveTo>
                    <a:pt x="2107073" y="4332332"/>
                  </a:moveTo>
                  <a:lnTo>
                    <a:pt x="124460" y="4332332"/>
                  </a:lnTo>
                  <a:cubicBezTo>
                    <a:pt x="55880" y="4332332"/>
                    <a:pt x="0" y="4276453"/>
                    <a:pt x="0" y="4207872"/>
                  </a:cubicBezTo>
                  <a:lnTo>
                    <a:pt x="0" y="124460"/>
                  </a:lnTo>
                  <a:cubicBezTo>
                    <a:pt x="0" y="55880"/>
                    <a:pt x="55880" y="0"/>
                    <a:pt x="124460" y="0"/>
                  </a:cubicBezTo>
                  <a:lnTo>
                    <a:pt x="2107073" y="0"/>
                  </a:lnTo>
                  <a:cubicBezTo>
                    <a:pt x="2175653" y="0"/>
                    <a:pt x="2231533" y="55880"/>
                    <a:pt x="2231533" y="124460"/>
                  </a:cubicBezTo>
                  <a:lnTo>
                    <a:pt x="2231533" y="4207873"/>
                  </a:lnTo>
                  <a:cubicBezTo>
                    <a:pt x="2231533" y="4276453"/>
                    <a:pt x="2175653" y="4332332"/>
                    <a:pt x="2107073" y="4332332"/>
                  </a:cubicBezTo>
                  <a:close/>
                </a:path>
              </a:pathLst>
            </a:custGeom>
            <a:solidFill>
              <a:srgbClr val="FDED4F"/>
            </a:solidFill>
          </p:spPr>
          <p:txBody>
            <a:bodyPr/>
            <a:lstStyle/>
            <a:p>
              <a:endParaRPr lang="fr-FR">
                <a:solidFill>
                  <a:srgbClr val="462776"/>
                </a:solidFill>
              </a:endParaRPr>
            </a:p>
          </p:txBody>
        </p:sp>
        <p:sp>
          <p:nvSpPr>
            <p:cNvPr id="19" name="TextBox 18">
              <a:extLst>
                <a:ext uri="{FF2B5EF4-FFF2-40B4-BE49-F238E27FC236}">
                  <a16:creationId xmlns:a16="http://schemas.microsoft.com/office/drawing/2014/main" id="{4E18EB67-7CF7-41F2-9334-152CD4694C38}"/>
                </a:ext>
              </a:extLst>
            </p:cNvPr>
            <p:cNvSpPr txBox="1"/>
            <p:nvPr/>
          </p:nvSpPr>
          <p:spPr>
            <a:xfrm>
              <a:off x="10000246" y="1877365"/>
              <a:ext cx="1529287" cy="342895"/>
            </a:xfrm>
            <a:prstGeom prst="rect">
              <a:avLst/>
            </a:prstGeom>
          </p:spPr>
          <p:txBody>
            <a:bodyPr vert="horz" wrap="square" lIns="91440" tIns="45720" rIns="91440" bIns="45720" rtlCol="0">
              <a:noAutofit/>
            </a:bodyPr>
            <a:lstStyle/>
            <a:p>
              <a:pPr algn="ctr"/>
              <a:r>
                <a:rPr lang="fr-FR" b="1" u="sng" dirty="0">
                  <a:solidFill>
                    <a:srgbClr val="462776"/>
                  </a:solidFill>
                  <a:latin typeface="+mn-lt"/>
                </a:rPr>
                <a:t>Légal</a:t>
              </a:r>
            </a:p>
          </p:txBody>
        </p:sp>
        <p:sp>
          <p:nvSpPr>
            <p:cNvPr id="26" name="TextBox 25">
              <a:extLst>
                <a:ext uri="{FF2B5EF4-FFF2-40B4-BE49-F238E27FC236}">
                  <a16:creationId xmlns:a16="http://schemas.microsoft.com/office/drawing/2014/main" id="{6E125F72-0E36-46F7-8174-1161EEC9F389}"/>
                </a:ext>
              </a:extLst>
            </p:cNvPr>
            <p:cNvSpPr txBox="1"/>
            <p:nvPr/>
          </p:nvSpPr>
          <p:spPr>
            <a:xfrm>
              <a:off x="9968685" y="2341381"/>
              <a:ext cx="1560848" cy="2963529"/>
            </a:xfrm>
            <a:prstGeom prst="rect">
              <a:avLst/>
            </a:prstGeom>
          </p:spPr>
          <p:txBody>
            <a:bodyPr vert="horz" wrap="square" lIns="91440" tIns="45720" rIns="91440" bIns="45720" rtlCol="0">
              <a:normAutofit/>
            </a:bodyPr>
            <a:lstStyle/>
            <a:p>
              <a:r>
                <a:rPr lang="fr-FR" sz="1200" dirty="0">
                  <a:solidFill>
                    <a:srgbClr val="462776"/>
                  </a:solidFill>
                </a:rPr>
                <a:t>Y a-t-il un cadre juridique qui contraint votre marché ? (Lois et décrets locaux, conformité réglementaire, litiges potentiels, Propriété intellectuelle,…)</a:t>
              </a:r>
            </a:p>
            <a:p>
              <a:pPr algn="l"/>
              <a:endParaRPr lang="fr-FR" dirty="0">
                <a:solidFill>
                  <a:srgbClr val="462776"/>
                </a:solidFill>
                <a:latin typeface="+mn-lt"/>
              </a:endParaRPr>
            </a:p>
          </p:txBody>
        </p:sp>
      </p:grpSp>
      <p:sp>
        <p:nvSpPr>
          <p:cNvPr id="2" name="ZoneTexte 1">
            <a:extLst>
              <a:ext uri="{FF2B5EF4-FFF2-40B4-BE49-F238E27FC236}">
                <a16:creationId xmlns:a16="http://schemas.microsoft.com/office/drawing/2014/main" id="{495425B0-C04D-071B-D2B0-CD85D4B42F8A}"/>
              </a:ext>
            </a:extLst>
          </p:cNvPr>
          <p:cNvSpPr txBox="1"/>
          <p:nvPr/>
        </p:nvSpPr>
        <p:spPr>
          <a:xfrm>
            <a:off x="164111" y="2086377"/>
            <a:ext cx="0" cy="0"/>
          </a:xfrm>
          <a:prstGeom prst="rect">
            <a:avLst/>
          </a:prstGeom>
        </p:spPr>
        <p:txBody>
          <a:bodyPr vert="horz" wrap="none" lIns="91440" tIns="45720" rIns="91440" bIns="45720" rtlCol="0">
            <a:normAutofit fontScale="25000" lnSpcReduction="20000"/>
          </a:bodyPr>
          <a:lstStyle/>
          <a:p>
            <a:pPr algn="l"/>
            <a:endParaRPr lang="fr-FR" dirty="0">
              <a:solidFill>
                <a:srgbClr val="462776"/>
              </a:solidFill>
              <a:latin typeface="+mn-lt"/>
            </a:endParaRPr>
          </a:p>
        </p:txBody>
      </p:sp>
      <p:sp>
        <p:nvSpPr>
          <p:cNvPr id="4" name="ZoneTexte 3">
            <a:extLst>
              <a:ext uri="{FF2B5EF4-FFF2-40B4-BE49-F238E27FC236}">
                <a16:creationId xmlns:a16="http://schemas.microsoft.com/office/drawing/2014/main" id="{7342A0F3-445A-48EB-0042-430D4FE6DD87}"/>
              </a:ext>
            </a:extLst>
          </p:cNvPr>
          <p:cNvSpPr txBox="1"/>
          <p:nvPr/>
        </p:nvSpPr>
        <p:spPr>
          <a:xfrm>
            <a:off x="12089947" y="2768958"/>
            <a:ext cx="0" cy="0"/>
          </a:xfrm>
          <a:prstGeom prst="rect">
            <a:avLst/>
          </a:prstGeom>
        </p:spPr>
        <p:txBody>
          <a:bodyPr vert="horz" wrap="none" lIns="91440" tIns="45720" rIns="91440" bIns="45720" rtlCol="0">
            <a:normAutofit fontScale="25000" lnSpcReduction="20000"/>
          </a:bodyPr>
          <a:lstStyle/>
          <a:p>
            <a:pPr algn="l"/>
            <a:endParaRPr lang="fr-FR" dirty="0">
              <a:latin typeface="+mn-lt"/>
            </a:endParaRPr>
          </a:p>
        </p:txBody>
      </p:sp>
      <p:sp>
        <p:nvSpPr>
          <p:cNvPr id="22" name="ZoneTexte 21">
            <a:extLst>
              <a:ext uri="{FF2B5EF4-FFF2-40B4-BE49-F238E27FC236}">
                <a16:creationId xmlns:a16="http://schemas.microsoft.com/office/drawing/2014/main" id="{2828CCE8-F86B-A372-95F1-FAFF30D48BAA}"/>
              </a:ext>
            </a:extLst>
          </p:cNvPr>
          <p:cNvSpPr txBox="1"/>
          <p:nvPr/>
        </p:nvSpPr>
        <p:spPr>
          <a:xfrm>
            <a:off x="9942868" y="6529589"/>
            <a:ext cx="0" cy="0"/>
          </a:xfrm>
          <a:prstGeom prst="rect">
            <a:avLst/>
          </a:prstGeom>
        </p:spPr>
        <p:txBody>
          <a:bodyPr vert="horz" wrap="none" lIns="91440" tIns="45720" rIns="91440" bIns="45720" rtlCol="0">
            <a:normAutofit fontScale="25000" lnSpcReduction="20000"/>
          </a:bodyPr>
          <a:lstStyle/>
          <a:p>
            <a:pPr algn="l"/>
            <a:endParaRPr lang="fr-FR" dirty="0">
              <a:latin typeface="+mn-lt"/>
            </a:endParaRPr>
          </a:p>
        </p:txBody>
      </p:sp>
    </p:spTree>
    <p:extLst>
      <p:ext uri="{BB962C8B-B14F-4D97-AF65-F5344CB8AC3E}">
        <p14:creationId xmlns:p14="http://schemas.microsoft.com/office/powerpoint/2010/main" val="243886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C372B6BD-7058-486C-B982-A82D8B245F8B}"/>
              </a:ext>
            </a:extLst>
          </p:cNvPr>
          <p:cNvSpPr>
            <a:spLocks noGrp="1"/>
          </p:cNvSpPr>
          <p:nvPr>
            <p:ph type="title"/>
          </p:nvPr>
        </p:nvSpPr>
        <p:spPr>
          <a:xfrm>
            <a:off x="2092037" y="0"/>
            <a:ext cx="9434946" cy="1219427"/>
          </a:xfrm>
        </p:spPr>
        <p:txBody>
          <a:bodyPr/>
          <a:lstStyle/>
          <a:p>
            <a:pPr algn="ctr"/>
            <a:r>
              <a:rPr lang="fr-FR" dirty="0"/>
              <a:t>ANALYSE SWOT</a:t>
            </a:r>
          </a:p>
        </p:txBody>
      </p:sp>
      <p:sp>
        <p:nvSpPr>
          <p:cNvPr id="22" name="Freeform 3">
            <a:extLst>
              <a:ext uri="{FF2B5EF4-FFF2-40B4-BE49-F238E27FC236}">
                <a16:creationId xmlns:a16="http://schemas.microsoft.com/office/drawing/2014/main" id="{6D516085-1193-4AFD-A33A-5AA5CFAD77A2}"/>
              </a:ext>
            </a:extLst>
          </p:cNvPr>
          <p:cNvSpPr/>
          <p:nvPr/>
        </p:nvSpPr>
        <p:spPr>
          <a:xfrm>
            <a:off x="1224226" y="1543384"/>
            <a:ext cx="4871774" cy="2134732"/>
          </a:xfrm>
          <a:custGeom>
            <a:avLst/>
            <a:gdLst/>
            <a:ahLst/>
            <a:cxnLst/>
            <a:rect l="l" t="t" r="r" b="b"/>
            <a:pathLst>
              <a:path w="2231533" h="4332332">
                <a:moveTo>
                  <a:pt x="2107073" y="4332332"/>
                </a:moveTo>
                <a:lnTo>
                  <a:pt x="124460" y="4332332"/>
                </a:lnTo>
                <a:cubicBezTo>
                  <a:pt x="55880" y="4332332"/>
                  <a:pt x="0" y="4276453"/>
                  <a:pt x="0" y="4207872"/>
                </a:cubicBezTo>
                <a:lnTo>
                  <a:pt x="0" y="124460"/>
                </a:lnTo>
                <a:cubicBezTo>
                  <a:pt x="0" y="55880"/>
                  <a:pt x="55880" y="0"/>
                  <a:pt x="124460" y="0"/>
                </a:cubicBezTo>
                <a:lnTo>
                  <a:pt x="2107073" y="0"/>
                </a:lnTo>
                <a:cubicBezTo>
                  <a:pt x="2175653" y="0"/>
                  <a:pt x="2231533" y="55880"/>
                  <a:pt x="2231533" y="124460"/>
                </a:cubicBezTo>
                <a:lnTo>
                  <a:pt x="2231533" y="4207873"/>
                </a:lnTo>
                <a:cubicBezTo>
                  <a:pt x="2231533" y="4276453"/>
                  <a:pt x="2175653" y="4332332"/>
                  <a:pt x="2107073" y="4332332"/>
                </a:cubicBezTo>
                <a:close/>
              </a:path>
            </a:pathLst>
          </a:custGeom>
          <a:solidFill>
            <a:srgbClr val="00B050">
              <a:alpha val="25000"/>
            </a:srgbClr>
          </a:solidFill>
        </p:spPr>
        <p:txBody>
          <a:bodyPr/>
          <a:lstStyle/>
          <a:p>
            <a:endParaRPr lang="fr-FR"/>
          </a:p>
        </p:txBody>
      </p:sp>
      <p:sp>
        <p:nvSpPr>
          <p:cNvPr id="27" name="Freeform 3">
            <a:extLst>
              <a:ext uri="{FF2B5EF4-FFF2-40B4-BE49-F238E27FC236}">
                <a16:creationId xmlns:a16="http://schemas.microsoft.com/office/drawing/2014/main" id="{2803491C-E029-424B-8DAA-3FEE0A038805}"/>
              </a:ext>
            </a:extLst>
          </p:cNvPr>
          <p:cNvSpPr/>
          <p:nvPr/>
        </p:nvSpPr>
        <p:spPr>
          <a:xfrm>
            <a:off x="6122057" y="1543384"/>
            <a:ext cx="4845717" cy="2134732"/>
          </a:xfrm>
          <a:custGeom>
            <a:avLst/>
            <a:gdLst/>
            <a:ahLst/>
            <a:cxnLst/>
            <a:rect l="l" t="t" r="r" b="b"/>
            <a:pathLst>
              <a:path w="2231533" h="4332332">
                <a:moveTo>
                  <a:pt x="2107073" y="4332332"/>
                </a:moveTo>
                <a:lnTo>
                  <a:pt x="124460" y="4332332"/>
                </a:lnTo>
                <a:cubicBezTo>
                  <a:pt x="55880" y="4332332"/>
                  <a:pt x="0" y="4276453"/>
                  <a:pt x="0" y="4207872"/>
                </a:cubicBezTo>
                <a:lnTo>
                  <a:pt x="0" y="124460"/>
                </a:lnTo>
                <a:cubicBezTo>
                  <a:pt x="0" y="55880"/>
                  <a:pt x="55880" y="0"/>
                  <a:pt x="124460" y="0"/>
                </a:cubicBezTo>
                <a:lnTo>
                  <a:pt x="2107073" y="0"/>
                </a:lnTo>
                <a:cubicBezTo>
                  <a:pt x="2175653" y="0"/>
                  <a:pt x="2231533" y="55880"/>
                  <a:pt x="2231533" y="124460"/>
                </a:cubicBezTo>
                <a:lnTo>
                  <a:pt x="2231533" y="4207873"/>
                </a:lnTo>
                <a:cubicBezTo>
                  <a:pt x="2231533" y="4276453"/>
                  <a:pt x="2175653" y="4332332"/>
                  <a:pt x="2107073" y="4332332"/>
                </a:cubicBezTo>
                <a:close/>
              </a:path>
            </a:pathLst>
          </a:custGeom>
          <a:solidFill>
            <a:srgbClr val="FF0000">
              <a:alpha val="25000"/>
            </a:srgbClr>
          </a:solidFill>
        </p:spPr>
        <p:txBody>
          <a:bodyPr/>
          <a:lstStyle/>
          <a:p>
            <a:endParaRPr lang="fr-FR"/>
          </a:p>
        </p:txBody>
      </p:sp>
      <p:sp>
        <p:nvSpPr>
          <p:cNvPr id="28" name="Freeform 3">
            <a:extLst>
              <a:ext uri="{FF2B5EF4-FFF2-40B4-BE49-F238E27FC236}">
                <a16:creationId xmlns:a16="http://schemas.microsoft.com/office/drawing/2014/main" id="{859186BA-A3C2-49B3-9A0F-1F8B3E20A0C3}"/>
              </a:ext>
            </a:extLst>
          </p:cNvPr>
          <p:cNvSpPr/>
          <p:nvPr/>
        </p:nvSpPr>
        <p:spPr>
          <a:xfrm>
            <a:off x="1224226" y="3759625"/>
            <a:ext cx="4849930" cy="2134732"/>
          </a:xfrm>
          <a:custGeom>
            <a:avLst/>
            <a:gdLst/>
            <a:ahLst/>
            <a:cxnLst/>
            <a:rect l="l" t="t" r="r" b="b"/>
            <a:pathLst>
              <a:path w="2231533" h="4332332">
                <a:moveTo>
                  <a:pt x="2107073" y="4332332"/>
                </a:moveTo>
                <a:lnTo>
                  <a:pt x="124460" y="4332332"/>
                </a:lnTo>
                <a:cubicBezTo>
                  <a:pt x="55880" y="4332332"/>
                  <a:pt x="0" y="4276453"/>
                  <a:pt x="0" y="4207872"/>
                </a:cubicBezTo>
                <a:lnTo>
                  <a:pt x="0" y="124460"/>
                </a:lnTo>
                <a:cubicBezTo>
                  <a:pt x="0" y="55880"/>
                  <a:pt x="55880" y="0"/>
                  <a:pt x="124460" y="0"/>
                </a:cubicBezTo>
                <a:lnTo>
                  <a:pt x="2107073" y="0"/>
                </a:lnTo>
                <a:cubicBezTo>
                  <a:pt x="2175653" y="0"/>
                  <a:pt x="2231533" y="55880"/>
                  <a:pt x="2231533" y="124460"/>
                </a:cubicBezTo>
                <a:lnTo>
                  <a:pt x="2231533" y="4207873"/>
                </a:lnTo>
                <a:cubicBezTo>
                  <a:pt x="2231533" y="4276453"/>
                  <a:pt x="2175653" y="4332332"/>
                  <a:pt x="2107073" y="4332332"/>
                </a:cubicBezTo>
                <a:close/>
              </a:path>
            </a:pathLst>
          </a:custGeom>
          <a:solidFill>
            <a:srgbClr val="92D050">
              <a:alpha val="25000"/>
            </a:srgbClr>
          </a:solidFill>
        </p:spPr>
        <p:txBody>
          <a:bodyPr/>
          <a:lstStyle/>
          <a:p>
            <a:endParaRPr lang="fr-FR"/>
          </a:p>
        </p:txBody>
      </p:sp>
      <p:sp>
        <p:nvSpPr>
          <p:cNvPr id="29" name="Freeform 3">
            <a:extLst>
              <a:ext uri="{FF2B5EF4-FFF2-40B4-BE49-F238E27FC236}">
                <a16:creationId xmlns:a16="http://schemas.microsoft.com/office/drawing/2014/main" id="{B90F9A89-0488-4A3E-B72B-5FB182156FB5}"/>
              </a:ext>
            </a:extLst>
          </p:cNvPr>
          <p:cNvSpPr/>
          <p:nvPr/>
        </p:nvSpPr>
        <p:spPr>
          <a:xfrm>
            <a:off x="6146384" y="3759625"/>
            <a:ext cx="4821390" cy="2134732"/>
          </a:xfrm>
          <a:custGeom>
            <a:avLst/>
            <a:gdLst/>
            <a:ahLst/>
            <a:cxnLst/>
            <a:rect l="l" t="t" r="r" b="b"/>
            <a:pathLst>
              <a:path w="2231533" h="4332332">
                <a:moveTo>
                  <a:pt x="2107073" y="4332332"/>
                </a:moveTo>
                <a:lnTo>
                  <a:pt x="124460" y="4332332"/>
                </a:lnTo>
                <a:cubicBezTo>
                  <a:pt x="55880" y="4332332"/>
                  <a:pt x="0" y="4276453"/>
                  <a:pt x="0" y="4207872"/>
                </a:cubicBezTo>
                <a:lnTo>
                  <a:pt x="0" y="124460"/>
                </a:lnTo>
                <a:cubicBezTo>
                  <a:pt x="0" y="55880"/>
                  <a:pt x="55880" y="0"/>
                  <a:pt x="124460" y="0"/>
                </a:cubicBezTo>
                <a:lnTo>
                  <a:pt x="2107073" y="0"/>
                </a:lnTo>
                <a:cubicBezTo>
                  <a:pt x="2175653" y="0"/>
                  <a:pt x="2231533" y="55880"/>
                  <a:pt x="2231533" y="124460"/>
                </a:cubicBezTo>
                <a:lnTo>
                  <a:pt x="2231533" y="4207873"/>
                </a:lnTo>
                <a:cubicBezTo>
                  <a:pt x="2231533" y="4276453"/>
                  <a:pt x="2175653" y="4332332"/>
                  <a:pt x="2107073" y="4332332"/>
                </a:cubicBezTo>
                <a:close/>
              </a:path>
            </a:pathLst>
          </a:custGeom>
          <a:solidFill>
            <a:schemeClr val="accent2">
              <a:alpha val="25000"/>
            </a:schemeClr>
          </a:solidFill>
        </p:spPr>
        <p:txBody>
          <a:bodyPr/>
          <a:lstStyle/>
          <a:p>
            <a:endParaRPr lang="fr-FR"/>
          </a:p>
        </p:txBody>
      </p:sp>
      <p:sp>
        <p:nvSpPr>
          <p:cNvPr id="30" name="TextBox 29">
            <a:extLst>
              <a:ext uri="{FF2B5EF4-FFF2-40B4-BE49-F238E27FC236}">
                <a16:creationId xmlns:a16="http://schemas.microsoft.com/office/drawing/2014/main" id="{6D184616-14C0-4858-A289-9826849C94BF}"/>
              </a:ext>
            </a:extLst>
          </p:cNvPr>
          <p:cNvSpPr txBox="1"/>
          <p:nvPr/>
        </p:nvSpPr>
        <p:spPr>
          <a:xfrm>
            <a:off x="1066580" y="1697748"/>
            <a:ext cx="4859031" cy="205184"/>
          </a:xfrm>
          <a:prstGeom prst="rect">
            <a:avLst/>
          </a:prstGeom>
        </p:spPr>
        <p:txBody>
          <a:bodyPr wrap="square" lIns="0" tIns="0" rIns="0" bIns="0" rtlCol="0" anchor="t">
            <a:spAutoFit/>
          </a:bodyPr>
          <a:lstStyle/>
          <a:p>
            <a:pPr algn="ctr">
              <a:lnSpc>
                <a:spcPts val="1600"/>
              </a:lnSpc>
            </a:pPr>
            <a:r>
              <a:rPr lang="en-US" sz="2000" dirty="0">
                <a:latin typeface="Barlow Condensed"/>
              </a:rPr>
              <a:t>S. Forces</a:t>
            </a:r>
            <a:endParaRPr lang="en-US" sz="1100" dirty="0">
              <a:latin typeface="Barlow Condensed"/>
            </a:endParaRPr>
          </a:p>
        </p:txBody>
      </p:sp>
      <p:sp>
        <p:nvSpPr>
          <p:cNvPr id="31" name="Espace réservé du texte 3">
            <a:extLst>
              <a:ext uri="{FF2B5EF4-FFF2-40B4-BE49-F238E27FC236}">
                <a16:creationId xmlns:a16="http://schemas.microsoft.com/office/drawing/2014/main" id="{F42A4457-F4E0-4082-9709-29352E5103B2}"/>
              </a:ext>
            </a:extLst>
          </p:cNvPr>
          <p:cNvSpPr txBox="1">
            <a:spLocks/>
          </p:cNvSpPr>
          <p:nvPr/>
        </p:nvSpPr>
        <p:spPr>
          <a:xfrm>
            <a:off x="1407930" y="1984441"/>
            <a:ext cx="4845716" cy="449506"/>
          </a:xfrm>
          <a:prstGeom prst="rect">
            <a:avLst/>
          </a:prstGeom>
        </p:spPr>
        <p:txBody>
          <a:bodyPr vert="horz" lIns="36000" tIns="0" rIns="36000" bIns="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j-lt"/>
                <a:ea typeface="+mn-ea"/>
                <a:cs typeface="+mn-cs"/>
              </a:defRPr>
            </a:lvl1pPr>
            <a:lvl2pPr marL="11113" indent="0" algn="l" defTabSz="914400" rtl="0" eaLnBrk="1" latinLnBrk="0" hangingPunct="1">
              <a:lnSpc>
                <a:spcPct val="90000"/>
              </a:lnSpc>
              <a:spcBef>
                <a:spcPts val="500"/>
              </a:spcBef>
              <a:buFontTx/>
              <a:buNone/>
              <a:tabLst/>
              <a:defRPr sz="1600" kern="1200">
                <a:solidFill>
                  <a:schemeClr val="tx1"/>
                </a:solidFill>
                <a:latin typeface="+mj-lt"/>
                <a:ea typeface="+mn-ea"/>
                <a:cs typeface="+mn-cs"/>
              </a:defRPr>
            </a:lvl2pPr>
            <a:lvl3pPr marL="11113" indent="0" algn="l" defTabSz="914400" rtl="0" eaLnBrk="1" latinLnBrk="0" hangingPunct="1">
              <a:lnSpc>
                <a:spcPct val="90000"/>
              </a:lnSpc>
              <a:spcBef>
                <a:spcPts val="500"/>
              </a:spcBef>
              <a:buFontTx/>
              <a:buNone/>
              <a:tabLst/>
              <a:defRPr sz="1200" b="1" kern="1200" cap="all" baseline="0">
                <a:solidFill>
                  <a:schemeClr val="tx1"/>
                </a:solidFill>
                <a:latin typeface="+mn-lt"/>
                <a:ea typeface="+mn-ea"/>
                <a:cs typeface="+mn-cs"/>
              </a:defRPr>
            </a:lvl3pPr>
            <a:lvl4pPr marL="11113" indent="0" algn="l" defTabSz="914400" rtl="0" eaLnBrk="1" latinLnBrk="0" hangingPunct="1">
              <a:lnSpc>
                <a:spcPct val="90000"/>
              </a:lnSpc>
              <a:spcBef>
                <a:spcPts val="500"/>
              </a:spcBef>
              <a:buFontTx/>
              <a:buNone/>
              <a:tabLst/>
              <a:defRPr sz="1400" b="1" kern="1200">
                <a:solidFill>
                  <a:schemeClr val="bg1"/>
                </a:solidFill>
                <a:latin typeface="+mn-lt"/>
                <a:ea typeface="+mn-ea"/>
                <a:cs typeface="+mn-cs"/>
              </a:defRPr>
            </a:lvl4pPr>
            <a:lvl5pPr marL="11113" indent="0" algn="l" defTabSz="914400" rtl="0" eaLnBrk="1" latinLnBrk="0" hangingPunct="1">
              <a:lnSpc>
                <a:spcPct val="90000"/>
              </a:lnSpc>
              <a:spcBef>
                <a:spcPts val="500"/>
              </a:spcBef>
              <a:buFontTx/>
              <a:buNone/>
              <a:tabLst/>
              <a:defRPr sz="14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fr-FR" sz="1000"/>
              <a:t>Quels sont les avantages de votre idée ? </a:t>
            </a:r>
            <a:r>
              <a:rPr lang="fr-FR" sz="1000" dirty="0"/>
              <a:t>(Expertise spécifique, ressources humaines, techniques ou financières, réputation, …)</a:t>
            </a:r>
          </a:p>
        </p:txBody>
      </p:sp>
      <p:sp>
        <p:nvSpPr>
          <p:cNvPr id="32" name="TextBox 30">
            <a:extLst>
              <a:ext uri="{FF2B5EF4-FFF2-40B4-BE49-F238E27FC236}">
                <a16:creationId xmlns:a16="http://schemas.microsoft.com/office/drawing/2014/main" id="{DEE6551C-65AE-410B-9BEB-1C7DBB280F9C}"/>
              </a:ext>
            </a:extLst>
          </p:cNvPr>
          <p:cNvSpPr txBox="1"/>
          <p:nvPr/>
        </p:nvSpPr>
        <p:spPr>
          <a:xfrm>
            <a:off x="6148114" y="1730193"/>
            <a:ext cx="4845717" cy="205184"/>
          </a:xfrm>
          <a:prstGeom prst="rect">
            <a:avLst/>
          </a:prstGeom>
        </p:spPr>
        <p:txBody>
          <a:bodyPr wrap="square" lIns="0" tIns="0" rIns="0" bIns="0" rtlCol="0" anchor="t">
            <a:spAutoFit/>
          </a:bodyPr>
          <a:lstStyle/>
          <a:p>
            <a:pPr algn="ctr">
              <a:lnSpc>
                <a:spcPts val="1600"/>
              </a:lnSpc>
            </a:pPr>
            <a:r>
              <a:rPr lang="en-US" sz="2000" dirty="0">
                <a:latin typeface="Barlow Condensed"/>
              </a:rPr>
              <a:t>W. Faiblesses</a:t>
            </a:r>
            <a:endParaRPr lang="en-US" sz="1100" dirty="0">
              <a:latin typeface="Barlow Condensed"/>
            </a:endParaRPr>
          </a:p>
        </p:txBody>
      </p:sp>
      <p:sp>
        <p:nvSpPr>
          <p:cNvPr id="33" name="Espace réservé du texte 3">
            <a:extLst>
              <a:ext uri="{FF2B5EF4-FFF2-40B4-BE49-F238E27FC236}">
                <a16:creationId xmlns:a16="http://schemas.microsoft.com/office/drawing/2014/main" id="{0FD68FBC-5205-4A8F-8124-D3319BC8E52C}"/>
              </a:ext>
            </a:extLst>
          </p:cNvPr>
          <p:cNvSpPr txBox="1">
            <a:spLocks/>
          </p:cNvSpPr>
          <p:nvPr/>
        </p:nvSpPr>
        <p:spPr>
          <a:xfrm>
            <a:off x="6200013" y="2033076"/>
            <a:ext cx="4821395" cy="616669"/>
          </a:xfrm>
          <a:prstGeom prst="rect">
            <a:avLst/>
          </a:prstGeom>
        </p:spPr>
        <p:txBody>
          <a:bodyPr vert="horz" lIns="36000" tIns="0" rIns="36000" bIns="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j-lt"/>
                <a:ea typeface="+mn-ea"/>
                <a:cs typeface="+mn-cs"/>
              </a:defRPr>
            </a:lvl1pPr>
            <a:lvl2pPr marL="11113" indent="0" algn="l" defTabSz="914400" rtl="0" eaLnBrk="1" latinLnBrk="0" hangingPunct="1">
              <a:lnSpc>
                <a:spcPct val="90000"/>
              </a:lnSpc>
              <a:spcBef>
                <a:spcPts val="500"/>
              </a:spcBef>
              <a:buFontTx/>
              <a:buNone/>
              <a:tabLst/>
              <a:defRPr sz="1600" kern="1200">
                <a:solidFill>
                  <a:schemeClr val="tx1"/>
                </a:solidFill>
                <a:latin typeface="+mj-lt"/>
                <a:ea typeface="+mn-ea"/>
                <a:cs typeface="+mn-cs"/>
              </a:defRPr>
            </a:lvl2pPr>
            <a:lvl3pPr marL="11113" indent="0" algn="l" defTabSz="914400" rtl="0" eaLnBrk="1" latinLnBrk="0" hangingPunct="1">
              <a:lnSpc>
                <a:spcPct val="90000"/>
              </a:lnSpc>
              <a:spcBef>
                <a:spcPts val="500"/>
              </a:spcBef>
              <a:buFontTx/>
              <a:buNone/>
              <a:tabLst/>
              <a:defRPr sz="1200" b="1" kern="1200" cap="all" baseline="0">
                <a:solidFill>
                  <a:schemeClr val="tx1"/>
                </a:solidFill>
                <a:latin typeface="+mn-lt"/>
                <a:ea typeface="+mn-ea"/>
                <a:cs typeface="+mn-cs"/>
              </a:defRPr>
            </a:lvl3pPr>
            <a:lvl4pPr marL="11113" indent="0" algn="l" defTabSz="914400" rtl="0" eaLnBrk="1" latinLnBrk="0" hangingPunct="1">
              <a:lnSpc>
                <a:spcPct val="90000"/>
              </a:lnSpc>
              <a:spcBef>
                <a:spcPts val="500"/>
              </a:spcBef>
              <a:buFontTx/>
              <a:buNone/>
              <a:tabLst/>
              <a:defRPr sz="1400" b="1" kern="1200">
                <a:solidFill>
                  <a:schemeClr val="bg1"/>
                </a:solidFill>
                <a:latin typeface="+mn-lt"/>
                <a:ea typeface="+mn-ea"/>
                <a:cs typeface="+mn-cs"/>
              </a:defRPr>
            </a:lvl4pPr>
            <a:lvl5pPr marL="11113" indent="0" algn="l" defTabSz="914400" rtl="0" eaLnBrk="1" latinLnBrk="0" hangingPunct="1">
              <a:lnSpc>
                <a:spcPct val="90000"/>
              </a:lnSpc>
              <a:spcBef>
                <a:spcPts val="500"/>
              </a:spcBef>
              <a:buFontTx/>
              <a:buNone/>
              <a:tabLst/>
              <a:defRPr sz="14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000" dirty="0"/>
              <a:t>Quelles sont les limites internes (Manque de diversification des solutions, dépendance à l'égard de certains fournisseurs, faible présence sur le territoire, …)</a:t>
            </a:r>
          </a:p>
          <a:p>
            <a:endParaRPr lang="fr-FR" sz="1000" dirty="0"/>
          </a:p>
        </p:txBody>
      </p:sp>
      <p:sp>
        <p:nvSpPr>
          <p:cNvPr id="34" name="TextBox 32">
            <a:extLst>
              <a:ext uri="{FF2B5EF4-FFF2-40B4-BE49-F238E27FC236}">
                <a16:creationId xmlns:a16="http://schemas.microsoft.com/office/drawing/2014/main" id="{0351A745-1B71-4D07-8CCE-9BF2EBD9936A}"/>
              </a:ext>
            </a:extLst>
          </p:cNvPr>
          <p:cNvSpPr txBox="1"/>
          <p:nvPr/>
        </p:nvSpPr>
        <p:spPr>
          <a:xfrm>
            <a:off x="1084595" y="3899481"/>
            <a:ext cx="4841016" cy="205184"/>
          </a:xfrm>
          <a:prstGeom prst="rect">
            <a:avLst/>
          </a:prstGeom>
        </p:spPr>
        <p:txBody>
          <a:bodyPr wrap="square" lIns="0" tIns="0" rIns="0" bIns="0" rtlCol="0" anchor="t">
            <a:spAutoFit/>
          </a:bodyPr>
          <a:lstStyle/>
          <a:p>
            <a:pPr algn="ctr">
              <a:lnSpc>
                <a:spcPts val="1600"/>
              </a:lnSpc>
            </a:pPr>
            <a:r>
              <a:rPr lang="en-US" sz="2000" dirty="0">
                <a:latin typeface="Barlow Condensed"/>
              </a:rPr>
              <a:t>O. </a:t>
            </a:r>
            <a:r>
              <a:rPr lang="en-US" sz="2000" dirty="0" err="1">
                <a:latin typeface="Barlow Condensed"/>
              </a:rPr>
              <a:t>Opportunités</a:t>
            </a:r>
            <a:endParaRPr lang="en-US" sz="1100" dirty="0">
              <a:latin typeface="Barlow Condensed"/>
            </a:endParaRPr>
          </a:p>
        </p:txBody>
      </p:sp>
      <p:sp>
        <p:nvSpPr>
          <p:cNvPr id="35" name="Espace réservé du texte 3">
            <a:extLst>
              <a:ext uri="{FF2B5EF4-FFF2-40B4-BE49-F238E27FC236}">
                <a16:creationId xmlns:a16="http://schemas.microsoft.com/office/drawing/2014/main" id="{F0C7886C-912E-4FA1-B063-6EC6AD945FBA}"/>
              </a:ext>
            </a:extLst>
          </p:cNvPr>
          <p:cNvSpPr txBox="1">
            <a:spLocks/>
          </p:cNvSpPr>
          <p:nvPr/>
        </p:nvSpPr>
        <p:spPr>
          <a:xfrm>
            <a:off x="1367611" y="4186174"/>
            <a:ext cx="4558000" cy="1202660"/>
          </a:xfrm>
          <a:prstGeom prst="rect">
            <a:avLst/>
          </a:prstGeom>
        </p:spPr>
        <p:txBody>
          <a:bodyPr vert="horz" lIns="36000" tIns="0" rIns="36000" bIns="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j-lt"/>
                <a:ea typeface="+mn-ea"/>
                <a:cs typeface="+mn-cs"/>
              </a:defRPr>
            </a:lvl1pPr>
            <a:lvl2pPr marL="11113" indent="0" algn="l" defTabSz="914400" rtl="0" eaLnBrk="1" latinLnBrk="0" hangingPunct="1">
              <a:lnSpc>
                <a:spcPct val="90000"/>
              </a:lnSpc>
              <a:spcBef>
                <a:spcPts val="500"/>
              </a:spcBef>
              <a:buFontTx/>
              <a:buNone/>
              <a:tabLst/>
              <a:defRPr sz="1600" kern="1200">
                <a:solidFill>
                  <a:schemeClr val="tx1"/>
                </a:solidFill>
                <a:latin typeface="+mj-lt"/>
                <a:ea typeface="+mn-ea"/>
                <a:cs typeface="+mn-cs"/>
              </a:defRPr>
            </a:lvl2pPr>
            <a:lvl3pPr marL="11113" indent="0" algn="l" defTabSz="914400" rtl="0" eaLnBrk="1" latinLnBrk="0" hangingPunct="1">
              <a:lnSpc>
                <a:spcPct val="90000"/>
              </a:lnSpc>
              <a:spcBef>
                <a:spcPts val="500"/>
              </a:spcBef>
              <a:buFontTx/>
              <a:buNone/>
              <a:tabLst/>
              <a:defRPr sz="1200" b="1" kern="1200" cap="all" baseline="0">
                <a:solidFill>
                  <a:schemeClr val="tx1"/>
                </a:solidFill>
                <a:latin typeface="+mn-lt"/>
                <a:ea typeface="+mn-ea"/>
                <a:cs typeface="+mn-cs"/>
              </a:defRPr>
            </a:lvl3pPr>
            <a:lvl4pPr marL="11113" indent="0" algn="l" defTabSz="914400" rtl="0" eaLnBrk="1" latinLnBrk="0" hangingPunct="1">
              <a:lnSpc>
                <a:spcPct val="90000"/>
              </a:lnSpc>
              <a:spcBef>
                <a:spcPts val="500"/>
              </a:spcBef>
              <a:buFontTx/>
              <a:buNone/>
              <a:tabLst/>
              <a:defRPr sz="1400" b="1" kern="1200">
                <a:solidFill>
                  <a:schemeClr val="bg1"/>
                </a:solidFill>
                <a:latin typeface="+mn-lt"/>
                <a:ea typeface="+mn-ea"/>
                <a:cs typeface="+mn-cs"/>
              </a:defRPr>
            </a:lvl4pPr>
            <a:lvl5pPr marL="11113" indent="0" algn="l" defTabSz="914400" rtl="0" eaLnBrk="1" latinLnBrk="0" hangingPunct="1">
              <a:lnSpc>
                <a:spcPct val="90000"/>
              </a:lnSpc>
              <a:spcBef>
                <a:spcPts val="500"/>
              </a:spcBef>
              <a:buFontTx/>
              <a:buNone/>
              <a:tabLst/>
              <a:defRPr sz="14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000" dirty="0"/>
              <a:t>Quels sont les facteurs externes favorables à votre idée ? (Marché en croissance dans un domaine d’activité spécifique, évolution des attentes des usagers, possibilités de réplication dans d’autres régions, domaines ou établissements, …)</a:t>
            </a:r>
          </a:p>
          <a:p>
            <a:endParaRPr lang="fr-FR" sz="1000" dirty="0"/>
          </a:p>
          <a:p>
            <a:endParaRPr lang="fr-FR" sz="1000" dirty="0"/>
          </a:p>
        </p:txBody>
      </p:sp>
      <p:sp>
        <p:nvSpPr>
          <p:cNvPr id="36" name="TextBox 32">
            <a:extLst>
              <a:ext uri="{FF2B5EF4-FFF2-40B4-BE49-F238E27FC236}">
                <a16:creationId xmlns:a16="http://schemas.microsoft.com/office/drawing/2014/main" id="{0B547C94-00B6-48F6-9FF9-61109C992859}"/>
              </a:ext>
            </a:extLst>
          </p:cNvPr>
          <p:cNvSpPr txBox="1"/>
          <p:nvPr/>
        </p:nvSpPr>
        <p:spPr>
          <a:xfrm>
            <a:off x="6213787" y="3899481"/>
            <a:ext cx="4845717" cy="205184"/>
          </a:xfrm>
          <a:prstGeom prst="rect">
            <a:avLst/>
          </a:prstGeom>
        </p:spPr>
        <p:txBody>
          <a:bodyPr wrap="square" lIns="0" tIns="0" rIns="0" bIns="0" rtlCol="0" anchor="t">
            <a:spAutoFit/>
          </a:bodyPr>
          <a:lstStyle/>
          <a:p>
            <a:pPr algn="ctr">
              <a:lnSpc>
                <a:spcPts val="1600"/>
              </a:lnSpc>
            </a:pPr>
            <a:r>
              <a:rPr lang="en-US" sz="2000" dirty="0">
                <a:latin typeface="Barlow Condensed"/>
              </a:rPr>
              <a:t>T. Menaces</a:t>
            </a:r>
            <a:endParaRPr lang="en-US" sz="1100" dirty="0">
              <a:latin typeface="Barlow Condensed"/>
            </a:endParaRPr>
          </a:p>
        </p:txBody>
      </p:sp>
      <p:sp>
        <p:nvSpPr>
          <p:cNvPr id="37" name="Espace réservé du texte 3">
            <a:extLst>
              <a:ext uri="{FF2B5EF4-FFF2-40B4-BE49-F238E27FC236}">
                <a16:creationId xmlns:a16="http://schemas.microsoft.com/office/drawing/2014/main" id="{93FB7D56-F195-4B1A-8A55-7F4C663984C1}"/>
              </a:ext>
            </a:extLst>
          </p:cNvPr>
          <p:cNvSpPr txBox="1">
            <a:spLocks/>
          </p:cNvSpPr>
          <p:nvPr/>
        </p:nvSpPr>
        <p:spPr>
          <a:xfrm>
            <a:off x="6253646" y="4186174"/>
            <a:ext cx="4570743" cy="1071752"/>
          </a:xfrm>
          <a:prstGeom prst="rect">
            <a:avLst/>
          </a:prstGeom>
        </p:spPr>
        <p:txBody>
          <a:bodyPr vert="horz" lIns="36000" tIns="0" rIns="36000" bIns="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j-lt"/>
                <a:ea typeface="+mn-ea"/>
                <a:cs typeface="+mn-cs"/>
              </a:defRPr>
            </a:lvl1pPr>
            <a:lvl2pPr marL="11113" indent="0" algn="l" defTabSz="914400" rtl="0" eaLnBrk="1" latinLnBrk="0" hangingPunct="1">
              <a:lnSpc>
                <a:spcPct val="90000"/>
              </a:lnSpc>
              <a:spcBef>
                <a:spcPts val="500"/>
              </a:spcBef>
              <a:buFontTx/>
              <a:buNone/>
              <a:tabLst/>
              <a:defRPr sz="1600" kern="1200">
                <a:solidFill>
                  <a:schemeClr val="tx1"/>
                </a:solidFill>
                <a:latin typeface="+mj-lt"/>
                <a:ea typeface="+mn-ea"/>
                <a:cs typeface="+mn-cs"/>
              </a:defRPr>
            </a:lvl2pPr>
            <a:lvl3pPr marL="11113" indent="0" algn="l" defTabSz="914400" rtl="0" eaLnBrk="1" latinLnBrk="0" hangingPunct="1">
              <a:lnSpc>
                <a:spcPct val="90000"/>
              </a:lnSpc>
              <a:spcBef>
                <a:spcPts val="500"/>
              </a:spcBef>
              <a:buFontTx/>
              <a:buNone/>
              <a:tabLst/>
              <a:defRPr sz="1200" b="1" kern="1200" cap="all" baseline="0">
                <a:solidFill>
                  <a:schemeClr val="tx1"/>
                </a:solidFill>
                <a:latin typeface="+mn-lt"/>
                <a:ea typeface="+mn-ea"/>
                <a:cs typeface="+mn-cs"/>
              </a:defRPr>
            </a:lvl3pPr>
            <a:lvl4pPr marL="11113" indent="0" algn="l" defTabSz="914400" rtl="0" eaLnBrk="1" latinLnBrk="0" hangingPunct="1">
              <a:lnSpc>
                <a:spcPct val="90000"/>
              </a:lnSpc>
              <a:spcBef>
                <a:spcPts val="500"/>
              </a:spcBef>
              <a:buFontTx/>
              <a:buNone/>
              <a:tabLst/>
              <a:defRPr sz="1400" b="1" kern="1200">
                <a:solidFill>
                  <a:schemeClr val="bg1"/>
                </a:solidFill>
                <a:latin typeface="+mn-lt"/>
                <a:ea typeface="+mn-ea"/>
                <a:cs typeface="+mn-cs"/>
              </a:defRPr>
            </a:lvl4pPr>
            <a:lvl5pPr marL="11113" indent="0" algn="l" defTabSz="914400" rtl="0" eaLnBrk="1" latinLnBrk="0" hangingPunct="1">
              <a:lnSpc>
                <a:spcPct val="90000"/>
              </a:lnSpc>
              <a:spcBef>
                <a:spcPts val="500"/>
              </a:spcBef>
              <a:buFontTx/>
              <a:buNone/>
              <a:tabLst/>
              <a:defRPr sz="14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000" dirty="0"/>
              <a:t>Quels sont les facteurs externes défavorables (Concurrence intra ou extra sectorielle intense, changements réglementaires défavorables, inflation ou contraintes économiques difficiles, …)</a:t>
            </a:r>
          </a:p>
          <a:p>
            <a:endParaRPr lang="fr-FR" sz="1000" dirty="0"/>
          </a:p>
        </p:txBody>
      </p:sp>
    </p:spTree>
    <p:extLst>
      <p:ext uri="{BB962C8B-B14F-4D97-AF65-F5344CB8AC3E}">
        <p14:creationId xmlns:p14="http://schemas.microsoft.com/office/powerpoint/2010/main" val="3686311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C04B04-7390-C299-BE36-6E974B671923}"/>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C01A4C83-16B1-4F3F-2D77-AF4774EC5B3B}"/>
              </a:ext>
            </a:extLst>
          </p:cNvPr>
          <p:cNvSpPr>
            <a:spLocks noGrp="1"/>
          </p:cNvSpPr>
          <p:nvPr>
            <p:ph type="body" sz="half" idx="2"/>
          </p:nvPr>
        </p:nvSpPr>
        <p:spPr/>
        <p:txBody>
          <a:bodyPr/>
          <a:lstStyle/>
          <a:p>
            <a:endParaRPr lang="fr-FR"/>
          </a:p>
        </p:txBody>
      </p:sp>
      <p:sp>
        <p:nvSpPr>
          <p:cNvPr id="4" name="Espace réservé du texte 3">
            <a:extLst>
              <a:ext uri="{FF2B5EF4-FFF2-40B4-BE49-F238E27FC236}">
                <a16:creationId xmlns:a16="http://schemas.microsoft.com/office/drawing/2014/main" id="{3C6D3B04-E974-7691-EB33-414CE1EDE36B}"/>
              </a:ext>
            </a:extLst>
          </p:cNvPr>
          <p:cNvSpPr>
            <a:spLocks noGrp="1"/>
          </p:cNvSpPr>
          <p:nvPr>
            <p:ph type="body" sz="half" idx="10"/>
          </p:nvPr>
        </p:nvSpPr>
        <p:spPr/>
        <p:txBody>
          <a:bodyPr/>
          <a:lstStyle/>
          <a:p>
            <a:endParaRPr lang="fr-FR"/>
          </a:p>
        </p:txBody>
      </p:sp>
      <p:sp>
        <p:nvSpPr>
          <p:cNvPr id="5" name="Espace réservé du texte 4">
            <a:extLst>
              <a:ext uri="{FF2B5EF4-FFF2-40B4-BE49-F238E27FC236}">
                <a16:creationId xmlns:a16="http://schemas.microsoft.com/office/drawing/2014/main" id="{27FB274E-91BF-1510-916F-B7241C70A203}"/>
              </a:ext>
            </a:extLst>
          </p:cNvPr>
          <p:cNvSpPr>
            <a:spLocks noGrp="1"/>
          </p:cNvSpPr>
          <p:nvPr>
            <p:ph type="body" sz="half" idx="11"/>
          </p:nvPr>
        </p:nvSpPr>
        <p:spPr/>
        <p:txBody>
          <a:bodyPr/>
          <a:lstStyle/>
          <a:p>
            <a:endParaRPr lang="fr-FR"/>
          </a:p>
        </p:txBody>
      </p:sp>
      <p:sp>
        <p:nvSpPr>
          <p:cNvPr id="6" name="Espace réservé du texte 5">
            <a:extLst>
              <a:ext uri="{FF2B5EF4-FFF2-40B4-BE49-F238E27FC236}">
                <a16:creationId xmlns:a16="http://schemas.microsoft.com/office/drawing/2014/main" id="{27E85EF5-7727-78DE-6F6A-ED73ABD07EBF}"/>
              </a:ext>
            </a:extLst>
          </p:cNvPr>
          <p:cNvSpPr>
            <a:spLocks noGrp="1"/>
          </p:cNvSpPr>
          <p:nvPr>
            <p:ph type="body" sz="half" idx="12"/>
          </p:nvPr>
        </p:nvSpPr>
        <p:spPr/>
        <p:txBody>
          <a:bodyPr/>
          <a:lstStyle/>
          <a:p>
            <a:endParaRPr lang="fr-FR"/>
          </a:p>
        </p:txBody>
      </p:sp>
      <p:sp>
        <p:nvSpPr>
          <p:cNvPr id="7" name="Espace réservé du texte 6">
            <a:extLst>
              <a:ext uri="{FF2B5EF4-FFF2-40B4-BE49-F238E27FC236}">
                <a16:creationId xmlns:a16="http://schemas.microsoft.com/office/drawing/2014/main" id="{D450FCD1-FE86-4FB3-0815-9008DA1AB037}"/>
              </a:ext>
            </a:extLst>
          </p:cNvPr>
          <p:cNvSpPr>
            <a:spLocks noGrp="1"/>
          </p:cNvSpPr>
          <p:nvPr>
            <p:ph type="body" sz="half" idx="13"/>
          </p:nvPr>
        </p:nvSpPr>
        <p:spPr/>
        <p:txBody>
          <a:bodyPr/>
          <a:lstStyle/>
          <a:p>
            <a:endParaRPr lang="fr-FR"/>
          </a:p>
        </p:txBody>
      </p:sp>
      <p:sp>
        <p:nvSpPr>
          <p:cNvPr id="8" name="Espace réservé du texte 7">
            <a:extLst>
              <a:ext uri="{FF2B5EF4-FFF2-40B4-BE49-F238E27FC236}">
                <a16:creationId xmlns:a16="http://schemas.microsoft.com/office/drawing/2014/main" id="{4C53C1EA-983C-9B17-F5ED-D4DB7CF2336B}"/>
              </a:ext>
            </a:extLst>
          </p:cNvPr>
          <p:cNvSpPr>
            <a:spLocks noGrp="1"/>
          </p:cNvSpPr>
          <p:nvPr>
            <p:ph type="body" sz="half" idx="14"/>
          </p:nvPr>
        </p:nvSpPr>
        <p:spPr/>
        <p:txBody>
          <a:bodyPr/>
          <a:lstStyle/>
          <a:p>
            <a:endParaRPr lang="fr-FR"/>
          </a:p>
        </p:txBody>
      </p:sp>
    </p:spTree>
    <p:extLst>
      <p:ext uri="{BB962C8B-B14F-4D97-AF65-F5344CB8AC3E}">
        <p14:creationId xmlns:p14="http://schemas.microsoft.com/office/powerpoint/2010/main" val="4691532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EC1ED4A0-233C-CBBD-F82F-EF671FFB5354}"/>
              </a:ext>
            </a:extLst>
          </p:cNvPr>
          <p:cNvSpPr>
            <a:spLocks noGrp="1"/>
          </p:cNvSpPr>
          <p:nvPr>
            <p:ph type="subTitle" idx="1"/>
          </p:nvPr>
        </p:nvSpPr>
        <p:spPr/>
        <p:txBody>
          <a:bodyPr/>
          <a:lstStyle/>
          <a:p>
            <a:endParaRPr lang="fr-FR"/>
          </a:p>
        </p:txBody>
      </p:sp>
      <p:sp>
        <p:nvSpPr>
          <p:cNvPr id="3" name="Espace réservé du texte 2">
            <a:extLst>
              <a:ext uri="{FF2B5EF4-FFF2-40B4-BE49-F238E27FC236}">
                <a16:creationId xmlns:a16="http://schemas.microsoft.com/office/drawing/2014/main" id="{8C7F01F7-B3F5-077F-2879-512F162D504B}"/>
              </a:ext>
            </a:extLst>
          </p:cNvPr>
          <p:cNvSpPr>
            <a:spLocks noGrp="1"/>
          </p:cNvSpPr>
          <p:nvPr>
            <p:ph type="body" sz="quarter" idx="13"/>
          </p:nvPr>
        </p:nvSpPr>
        <p:spPr/>
        <p:txBody>
          <a:bodyPr/>
          <a:lstStyle/>
          <a:p>
            <a:endParaRPr lang="fr-FR"/>
          </a:p>
        </p:txBody>
      </p:sp>
      <p:sp>
        <p:nvSpPr>
          <p:cNvPr id="4" name="Espace réservé du texte 3">
            <a:extLst>
              <a:ext uri="{FF2B5EF4-FFF2-40B4-BE49-F238E27FC236}">
                <a16:creationId xmlns:a16="http://schemas.microsoft.com/office/drawing/2014/main" id="{3246A754-72CE-48BA-4986-68A1FC632E04}"/>
              </a:ext>
            </a:extLst>
          </p:cNvPr>
          <p:cNvSpPr>
            <a:spLocks noGrp="1"/>
          </p:cNvSpPr>
          <p:nvPr>
            <p:ph type="body" sz="quarter" idx="14"/>
          </p:nvPr>
        </p:nvSpPr>
        <p:spPr/>
        <p:txBody>
          <a:bodyPr/>
          <a:lstStyle/>
          <a:p>
            <a:endParaRPr lang="fr-FR"/>
          </a:p>
        </p:txBody>
      </p:sp>
      <p:sp>
        <p:nvSpPr>
          <p:cNvPr id="5" name="Espace réservé du texte 4">
            <a:extLst>
              <a:ext uri="{FF2B5EF4-FFF2-40B4-BE49-F238E27FC236}">
                <a16:creationId xmlns:a16="http://schemas.microsoft.com/office/drawing/2014/main" id="{9702AB22-B531-A5CE-983F-5995B56DF39F}"/>
              </a:ext>
            </a:extLst>
          </p:cNvPr>
          <p:cNvSpPr>
            <a:spLocks noGrp="1"/>
          </p:cNvSpPr>
          <p:nvPr>
            <p:ph type="body" sz="quarter" idx="15"/>
          </p:nvPr>
        </p:nvSpPr>
        <p:spPr/>
        <p:txBody>
          <a:bodyPr/>
          <a:lstStyle/>
          <a:p>
            <a:endParaRPr lang="fr-FR"/>
          </a:p>
        </p:txBody>
      </p:sp>
      <p:sp>
        <p:nvSpPr>
          <p:cNvPr id="6" name="Titre 5">
            <a:extLst>
              <a:ext uri="{FF2B5EF4-FFF2-40B4-BE49-F238E27FC236}">
                <a16:creationId xmlns:a16="http://schemas.microsoft.com/office/drawing/2014/main" id="{3D65296F-3D4C-6307-3258-FF95D27F591C}"/>
              </a:ext>
            </a:extLst>
          </p:cNvPr>
          <p:cNvSpPr>
            <a:spLocks noGrp="1"/>
          </p:cNvSpPr>
          <p:nvPr>
            <p:ph type="title"/>
          </p:nvPr>
        </p:nvSpPr>
        <p:spPr/>
        <p:txBody>
          <a:bodyPr/>
          <a:lstStyle/>
          <a:p>
            <a:endParaRPr lang="fr-FR"/>
          </a:p>
        </p:txBody>
      </p:sp>
    </p:spTree>
    <p:extLst>
      <p:ext uri="{BB962C8B-B14F-4D97-AF65-F5344CB8AC3E}">
        <p14:creationId xmlns:p14="http://schemas.microsoft.com/office/powerpoint/2010/main" val="2563040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1C590F-A0B7-6617-4C84-61B9ECF8CE7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2E3779BF-E41E-65F7-7CF9-C5F5064CEF6C}"/>
              </a:ext>
            </a:extLst>
          </p:cNvPr>
          <p:cNvSpPr>
            <a:spLocks noGrp="1"/>
          </p:cNvSpPr>
          <p:nvPr>
            <p:ph sz="half" idx="1"/>
          </p:nvPr>
        </p:nvSpPr>
        <p:spPr/>
        <p:txBody>
          <a:bodyPr/>
          <a:lstStyle/>
          <a:p>
            <a:endParaRPr lang="fr-FR"/>
          </a:p>
        </p:txBody>
      </p:sp>
      <p:sp>
        <p:nvSpPr>
          <p:cNvPr id="4" name="Espace réservé du contenu 3">
            <a:extLst>
              <a:ext uri="{FF2B5EF4-FFF2-40B4-BE49-F238E27FC236}">
                <a16:creationId xmlns:a16="http://schemas.microsoft.com/office/drawing/2014/main" id="{3347077D-B361-7E3E-4546-80B944CBF5B3}"/>
              </a:ext>
            </a:extLst>
          </p:cNvPr>
          <p:cNvSpPr>
            <a:spLocks noGrp="1"/>
          </p:cNvSpPr>
          <p:nvPr>
            <p:ph sz="half" idx="2"/>
          </p:nvPr>
        </p:nvSpPr>
        <p:spPr/>
        <p:txBody>
          <a:bodyPr/>
          <a:lstStyle/>
          <a:p>
            <a:endParaRPr lang="fr-FR"/>
          </a:p>
        </p:txBody>
      </p:sp>
    </p:spTree>
    <p:extLst>
      <p:ext uri="{BB962C8B-B14F-4D97-AF65-F5344CB8AC3E}">
        <p14:creationId xmlns:p14="http://schemas.microsoft.com/office/powerpoint/2010/main" val="2822014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E0F6134-2AD7-40B5-9FF4-51C78D9C66F3}"/>
              </a:ext>
            </a:extLst>
          </p:cNvPr>
          <p:cNvSpPr>
            <a:spLocks noGrp="1"/>
          </p:cNvSpPr>
          <p:nvPr>
            <p:ph type="ftr" sz="quarter" idx="11"/>
          </p:nvPr>
        </p:nvSpPr>
        <p:spPr/>
        <p:txBody>
          <a:bodyPr/>
          <a:lstStyle/>
          <a:p>
            <a:r>
              <a:rPr lang="fr-FR"/>
              <a:t>Les Trophées de l'Innovation du WinLab'</a:t>
            </a:r>
          </a:p>
        </p:txBody>
      </p:sp>
    </p:spTree>
    <p:extLst>
      <p:ext uri="{BB962C8B-B14F-4D97-AF65-F5344CB8AC3E}">
        <p14:creationId xmlns:p14="http://schemas.microsoft.com/office/powerpoint/2010/main" val="2090589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1FC44B-9561-9447-DA6A-17801E414CD7}"/>
              </a:ext>
            </a:extLst>
          </p:cNvPr>
          <p:cNvSpPr>
            <a:spLocks noGrp="1"/>
          </p:cNvSpPr>
          <p:nvPr>
            <p:ph type="title"/>
          </p:nvPr>
        </p:nvSpPr>
        <p:spPr/>
        <p:txBody>
          <a:bodyPr/>
          <a:lstStyle/>
          <a:p>
            <a:endParaRPr lang="fr-FR" dirty="0"/>
          </a:p>
        </p:txBody>
      </p:sp>
      <p:sp>
        <p:nvSpPr>
          <p:cNvPr id="3" name="Sous-titre 2">
            <a:extLst>
              <a:ext uri="{FF2B5EF4-FFF2-40B4-BE49-F238E27FC236}">
                <a16:creationId xmlns:a16="http://schemas.microsoft.com/office/drawing/2014/main" id="{3CE72470-9F9B-3EE2-A1EA-85799CC25F78}"/>
              </a:ext>
            </a:extLst>
          </p:cNvPr>
          <p:cNvSpPr>
            <a:spLocks noGrp="1"/>
          </p:cNvSpPr>
          <p:nvPr>
            <p:ph type="subTitle" idx="19"/>
          </p:nvPr>
        </p:nvSpPr>
        <p:spPr>
          <a:xfrm>
            <a:off x="2559906" y="615624"/>
            <a:ext cx="4650259" cy="728195"/>
          </a:xfrm>
        </p:spPr>
        <p:txBody>
          <a:bodyPr/>
          <a:lstStyle/>
          <a:p>
            <a:r>
              <a:rPr lang="fr-FR" dirty="0"/>
              <a:t>Chapitre 1 – notre projet/ réalisation</a:t>
            </a:r>
          </a:p>
        </p:txBody>
      </p:sp>
      <p:sp>
        <p:nvSpPr>
          <p:cNvPr id="4" name="Espace réservé du texte 3">
            <a:extLst>
              <a:ext uri="{FF2B5EF4-FFF2-40B4-BE49-F238E27FC236}">
                <a16:creationId xmlns:a16="http://schemas.microsoft.com/office/drawing/2014/main" id="{766B0BA6-82C8-A1CC-5218-490B73F75114}"/>
              </a:ext>
            </a:extLst>
          </p:cNvPr>
          <p:cNvSpPr>
            <a:spLocks noGrp="1"/>
          </p:cNvSpPr>
          <p:nvPr>
            <p:ph type="body" sz="quarter" idx="20"/>
          </p:nvPr>
        </p:nvSpPr>
        <p:spPr>
          <a:xfrm>
            <a:off x="2559905" y="1119376"/>
            <a:ext cx="5060095" cy="784226"/>
          </a:xfrm>
        </p:spPr>
        <p:txBody>
          <a:bodyPr/>
          <a:lstStyle/>
          <a:p>
            <a:r>
              <a:rPr lang="fr-FR" dirty="0"/>
              <a:t>Présentation synthétique de nos réalisations/ productions</a:t>
            </a:r>
          </a:p>
          <a:p>
            <a:r>
              <a:rPr lang="fr-FR" dirty="0"/>
              <a:t>Motivation à l’origine du projet et plus-values visées </a:t>
            </a:r>
          </a:p>
          <a:p>
            <a:r>
              <a:rPr lang="fr-FR" dirty="0"/>
              <a:t>Déroulé du projet, et calendrier de mise en œuvre</a:t>
            </a:r>
          </a:p>
          <a:p>
            <a:r>
              <a:rPr lang="fr-FR" dirty="0"/>
              <a:t>Budget alloué et financements requis pour mener le projet</a:t>
            </a:r>
          </a:p>
          <a:p>
            <a:r>
              <a:rPr lang="fr-FR" dirty="0"/>
              <a:t>Objectifs, résultats obtenus et impacts du projet à ce jour</a:t>
            </a:r>
          </a:p>
          <a:p>
            <a:r>
              <a:rPr lang="fr-FR" dirty="0"/>
              <a:t>Essaimage, valorisation, partage des solutions développées pour faire rayonner notre projet</a:t>
            </a:r>
          </a:p>
        </p:txBody>
      </p:sp>
      <p:sp>
        <p:nvSpPr>
          <p:cNvPr id="5" name="Espace réservé du texte 4">
            <a:extLst>
              <a:ext uri="{FF2B5EF4-FFF2-40B4-BE49-F238E27FC236}">
                <a16:creationId xmlns:a16="http://schemas.microsoft.com/office/drawing/2014/main" id="{89BED248-324D-E0CB-7659-65B11C92BFAD}"/>
              </a:ext>
            </a:extLst>
          </p:cNvPr>
          <p:cNvSpPr>
            <a:spLocks noGrp="1"/>
          </p:cNvSpPr>
          <p:nvPr>
            <p:ph type="body" sz="quarter" idx="21"/>
          </p:nvPr>
        </p:nvSpPr>
        <p:spPr>
          <a:xfrm>
            <a:off x="2523754" y="3864072"/>
            <a:ext cx="3333532" cy="784226"/>
          </a:xfrm>
        </p:spPr>
        <p:txBody>
          <a:bodyPr/>
          <a:lstStyle/>
          <a:p>
            <a:r>
              <a:rPr lang="fr-FR" dirty="0"/>
              <a:t>Fiche de présentation de notre équipe</a:t>
            </a:r>
          </a:p>
        </p:txBody>
      </p:sp>
      <p:sp>
        <p:nvSpPr>
          <p:cNvPr id="6" name="Espace réservé du texte 5">
            <a:extLst>
              <a:ext uri="{FF2B5EF4-FFF2-40B4-BE49-F238E27FC236}">
                <a16:creationId xmlns:a16="http://schemas.microsoft.com/office/drawing/2014/main" id="{1E3D8BA7-220C-9F8A-FCF2-A3453BCAAB3E}"/>
              </a:ext>
            </a:extLst>
          </p:cNvPr>
          <p:cNvSpPr>
            <a:spLocks noGrp="1"/>
          </p:cNvSpPr>
          <p:nvPr>
            <p:ph type="body" sz="quarter" idx="22"/>
          </p:nvPr>
        </p:nvSpPr>
        <p:spPr>
          <a:xfrm>
            <a:off x="2523754" y="4905502"/>
            <a:ext cx="5697604" cy="784226"/>
          </a:xfrm>
        </p:spPr>
        <p:txBody>
          <a:bodyPr/>
          <a:lstStyle/>
          <a:p>
            <a:r>
              <a:rPr lang="fr-FR" dirty="0"/>
              <a:t>Pièces et informations complémentaires rendant compte de nos réalisations, impacts et valorisant les solutions conçues et mises en œuvre</a:t>
            </a:r>
          </a:p>
        </p:txBody>
      </p:sp>
      <p:sp>
        <p:nvSpPr>
          <p:cNvPr id="9" name="Espace réservé du texte 8">
            <a:extLst>
              <a:ext uri="{FF2B5EF4-FFF2-40B4-BE49-F238E27FC236}">
                <a16:creationId xmlns:a16="http://schemas.microsoft.com/office/drawing/2014/main" id="{CE99F31F-7145-695B-28F5-D04C07B6220A}"/>
              </a:ext>
            </a:extLst>
          </p:cNvPr>
          <p:cNvSpPr>
            <a:spLocks noGrp="1"/>
          </p:cNvSpPr>
          <p:nvPr>
            <p:ph type="body" sz="quarter" idx="25"/>
          </p:nvPr>
        </p:nvSpPr>
        <p:spPr>
          <a:xfrm>
            <a:off x="2510346" y="3459307"/>
            <a:ext cx="5591036" cy="728663"/>
          </a:xfrm>
        </p:spPr>
        <p:txBody>
          <a:bodyPr/>
          <a:lstStyle/>
          <a:p>
            <a:r>
              <a:rPr lang="fr-FR" dirty="0"/>
              <a:t>Chapitre 2 – notre équipe</a:t>
            </a:r>
          </a:p>
        </p:txBody>
      </p:sp>
      <p:sp>
        <p:nvSpPr>
          <p:cNvPr id="10" name="Espace réservé du texte 9">
            <a:extLst>
              <a:ext uri="{FF2B5EF4-FFF2-40B4-BE49-F238E27FC236}">
                <a16:creationId xmlns:a16="http://schemas.microsoft.com/office/drawing/2014/main" id="{90531F43-37BF-7033-6C90-9F5316FC621F}"/>
              </a:ext>
            </a:extLst>
          </p:cNvPr>
          <p:cNvSpPr>
            <a:spLocks noGrp="1"/>
          </p:cNvSpPr>
          <p:nvPr>
            <p:ph type="body" sz="quarter" idx="26"/>
          </p:nvPr>
        </p:nvSpPr>
        <p:spPr>
          <a:xfrm>
            <a:off x="2499384" y="4516142"/>
            <a:ext cx="3333533" cy="740835"/>
          </a:xfrm>
        </p:spPr>
        <p:txBody>
          <a:bodyPr/>
          <a:lstStyle/>
          <a:p>
            <a:r>
              <a:rPr lang="fr-FR" dirty="0"/>
              <a:t>Chapitre 3 – Nos annexes</a:t>
            </a:r>
          </a:p>
        </p:txBody>
      </p:sp>
      <p:sp>
        <p:nvSpPr>
          <p:cNvPr id="13" name="Espace réservé du texte 11">
            <a:extLst>
              <a:ext uri="{FF2B5EF4-FFF2-40B4-BE49-F238E27FC236}">
                <a16:creationId xmlns:a16="http://schemas.microsoft.com/office/drawing/2014/main" id="{348B5838-311F-8C03-3BAC-C94EF120D470}"/>
              </a:ext>
            </a:extLst>
          </p:cNvPr>
          <p:cNvSpPr txBox="1">
            <a:spLocks/>
          </p:cNvSpPr>
          <p:nvPr/>
        </p:nvSpPr>
        <p:spPr>
          <a:xfrm>
            <a:off x="7210165" y="4038870"/>
            <a:ext cx="3333750" cy="7286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rgbClr val="46277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candia Web Regular" panose="020B06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candia Web Regular" panose="020B06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candia Web Regular" panose="020B06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candia Web Regular" panose="020B06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
        <p:nvSpPr>
          <p:cNvPr id="7" name="Espace réservé du texte 8">
            <a:extLst>
              <a:ext uri="{FF2B5EF4-FFF2-40B4-BE49-F238E27FC236}">
                <a16:creationId xmlns:a16="http://schemas.microsoft.com/office/drawing/2014/main" id="{954BB98E-E3C7-B379-941C-659E94BA23FA}"/>
              </a:ext>
            </a:extLst>
          </p:cNvPr>
          <p:cNvSpPr>
            <a:spLocks noGrp="1"/>
          </p:cNvSpPr>
          <p:nvPr>
            <p:ph type="body" sz="half" idx="14"/>
          </p:nvPr>
        </p:nvSpPr>
        <p:spPr>
          <a:xfrm>
            <a:off x="8221358" y="615624"/>
            <a:ext cx="2508422" cy="4880301"/>
          </a:xfrm>
        </p:spPr>
        <p:txBody>
          <a:bodyPr/>
          <a:lstStyle/>
          <a:p>
            <a:endParaRPr lang="fr-FR"/>
          </a:p>
        </p:txBody>
      </p:sp>
    </p:spTree>
    <p:extLst>
      <p:ext uri="{BB962C8B-B14F-4D97-AF65-F5344CB8AC3E}">
        <p14:creationId xmlns:p14="http://schemas.microsoft.com/office/powerpoint/2010/main" val="2560846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AB954B21-CC07-E03F-0C25-7A8C4350D604}"/>
              </a:ext>
            </a:extLst>
          </p:cNvPr>
          <p:cNvSpPr>
            <a:spLocks noGrp="1"/>
          </p:cNvSpPr>
          <p:nvPr>
            <p:ph type="title"/>
          </p:nvPr>
        </p:nvSpPr>
        <p:spPr>
          <a:xfrm>
            <a:off x="714631" y="224741"/>
            <a:ext cx="7800104" cy="1097431"/>
          </a:xfrm>
        </p:spPr>
        <p:txBody>
          <a:bodyPr>
            <a:normAutofit/>
          </a:bodyPr>
          <a:lstStyle/>
          <a:p>
            <a:r>
              <a:rPr lang="fr-FR" sz="2400" dirty="0"/>
              <a:t>Présentation synthétique de nos réalisations/ productions</a:t>
            </a:r>
          </a:p>
        </p:txBody>
      </p:sp>
      <p:sp>
        <p:nvSpPr>
          <p:cNvPr id="11" name="Espace réservé du texte 10">
            <a:extLst>
              <a:ext uri="{FF2B5EF4-FFF2-40B4-BE49-F238E27FC236}">
                <a16:creationId xmlns:a16="http://schemas.microsoft.com/office/drawing/2014/main" id="{774984B2-88F1-A2FB-884E-C483B237912C}"/>
              </a:ext>
            </a:extLst>
          </p:cNvPr>
          <p:cNvSpPr>
            <a:spLocks noGrp="1"/>
          </p:cNvSpPr>
          <p:nvPr>
            <p:ph type="body" sz="half" idx="2"/>
          </p:nvPr>
        </p:nvSpPr>
        <p:spPr/>
        <p:txBody>
          <a:bodyPr>
            <a:normAutofit fontScale="92500" lnSpcReduction="10000"/>
          </a:bodyPr>
          <a:lstStyle/>
          <a:p>
            <a:r>
              <a:rPr lang="fr-FR" dirty="0"/>
              <a:t>Décrivez en quelques mots les solutions mises en place grâce à la réalisation de votre projet. En quoi sont-elles innovantes, pérennes et utiles ?</a:t>
            </a:r>
          </a:p>
        </p:txBody>
      </p:sp>
      <p:sp>
        <p:nvSpPr>
          <p:cNvPr id="12" name="Espace réservé du texte 11">
            <a:extLst>
              <a:ext uri="{FF2B5EF4-FFF2-40B4-BE49-F238E27FC236}">
                <a16:creationId xmlns:a16="http://schemas.microsoft.com/office/drawing/2014/main" id="{3DF8A580-8FB3-1304-29F1-D60FD2B536F9}"/>
              </a:ext>
            </a:extLst>
          </p:cNvPr>
          <p:cNvSpPr>
            <a:spLocks noGrp="1"/>
          </p:cNvSpPr>
          <p:nvPr>
            <p:ph type="body" sz="half" idx="10"/>
          </p:nvPr>
        </p:nvSpPr>
        <p:spPr/>
        <p:txBody>
          <a:bodyPr/>
          <a:lstStyle/>
          <a:p>
            <a:endParaRPr lang="fr-FR" dirty="0"/>
          </a:p>
        </p:txBody>
      </p:sp>
      <p:sp>
        <p:nvSpPr>
          <p:cNvPr id="13" name="Espace réservé du texte 12">
            <a:extLst>
              <a:ext uri="{FF2B5EF4-FFF2-40B4-BE49-F238E27FC236}">
                <a16:creationId xmlns:a16="http://schemas.microsoft.com/office/drawing/2014/main" id="{950712AC-7E54-0E12-83DF-5C4B2AA94C3A}"/>
              </a:ext>
            </a:extLst>
          </p:cNvPr>
          <p:cNvSpPr>
            <a:spLocks noGrp="1"/>
          </p:cNvSpPr>
          <p:nvPr>
            <p:ph type="body" sz="half" idx="14"/>
          </p:nvPr>
        </p:nvSpPr>
        <p:spPr/>
        <p:txBody>
          <a:bodyPr/>
          <a:lstStyle/>
          <a:p>
            <a:endParaRPr lang="fr-FR" dirty="0"/>
          </a:p>
        </p:txBody>
      </p:sp>
      <p:sp>
        <p:nvSpPr>
          <p:cNvPr id="14" name="ZoneTexte 13">
            <a:extLst>
              <a:ext uri="{FF2B5EF4-FFF2-40B4-BE49-F238E27FC236}">
                <a16:creationId xmlns:a16="http://schemas.microsoft.com/office/drawing/2014/main" id="{FA6D4078-45B1-1E43-904F-111592629B2B}"/>
              </a:ext>
            </a:extLst>
          </p:cNvPr>
          <p:cNvSpPr txBox="1"/>
          <p:nvPr/>
        </p:nvSpPr>
        <p:spPr>
          <a:xfrm>
            <a:off x="3556000" y="-1955800"/>
            <a:ext cx="0" cy="0"/>
          </a:xfrm>
          <a:prstGeom prst="rect">
            <a:avLst/>
          </a:prstGeom>
        </p:spPr>
        <p:txBody>
          <a:bodyPr vert="horz" wrap="none" lIns="91440" tIns="45720" rIns="91440" bIns="45720" rtlCol="0">
            <a:normAutofit fontScale="25000" lnSpcReduction="20000"/>
          </a:bodyPr>
          <a:lstStyle/>
          <a:p>
            <a:pPr algn="l"/>
            <a:endParaRPr lang="fr-FR" dirty="0">
              <a:latin typeface="+mn-lt"/>
            </a:endParaRPr>
          </a:p>
        </p:txBody>
      </p:sp>
    </p:spTree>
    <p:extLst>
      <p:ext uri="{BB962C8B-B14F-4D97-AF65-F5344CB8AC3E}">
        <p14:creationId xmlns:p14="http://schemas.microsoft.com/office/powerpoint/2010/main" val="3251162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AB954B21-CC07-E03F-0C25-7A8C4350D604}"/>
              </a:ext>
            </a:extLst>
          </p:cNvPr>
          <p:cNvSpPr>
            <a:spLocks noGrp="1"/>
          </p:cNvSpPr>
          <p:nvPr>
            <p:ph type="title"/>
          </p:nvPr>
        </p:nvSpPr>
        <p:spPr/>
        <p:txBody>
          <a:bodyPr>
            <a:noAutofit/>
          </a:bodyPr>
          <a:lstStyle/>
          <a:p>
            <a:r>
              <a:rPr lang="fr-FR" sz="2400" dirty="0"/>
              <a:t>Motivation à l’origine du projet et plus-values visées </a:t>
            </a:r>
          </a:p>
        </p:txBody>
      </p:sp>
      <p:sp>
        <p:nvSpPr>
          <p:cNvPr id="11" name="Espace réservé du texte 10">
            <a:extLst>
              <a:ext uri="{FF2B5EF4-FFF2-40B4-BE49-F238E27FC236}">
                <a16:creationId xmlns:a16="http://schemas.microsoft.com/office/drawing/2014/main" id="{774984B2-88F1-A2FB-884E-C483B237912C}"/>
              </a:ext>
            </a:extLst>
          </p:cNvPr>
          <p:cNvSpPr>
            <a:spLocks noGrp="1"/>
          </p:cNvSpPr>
          <p:nvPr>
            <p:ph type="body" sz="half" idx="2"/>
          </p:nvPr>
        </p:nvSpPr>
        <p:spPr/>
        <p:txBody>
          <a:bodyPr>
            <a:normAutofit fontScale="92500" lnSpcReduction="10000"/>
          </a:bodyPr>
          <a:lstStyle/>
          <a:p>
            <a:r>
              <a:rPr lang="fr-FR" dirty="0"/>
              <a:t>Rappelez-vous la genèse de votre projet devenu désormais réalité, et faites-nous partager ce qui l’a motivé, et les bénéfices que vous visiez pour vos utilisateurs.  </a:t>
            </a:r>
          </a:p>
        </p:txBody>
      </p:sp>
      <p:sp>
        <p:nvSpPr>
          <p:cNvPr id="2" name="Espace réservé du texte 1">
            <a:extLst>
              <a:ext uri="{FF2B5EF4-FFF2-40B4-BE49-F238E27FC236}">
                <a16:creationId xmlns:a16="http://schemas.microsoft.com/office/drawing/2014/main" id="{88299983-731F-35EB-8556-3FD108819A0B}"/>
              </a:ext>
            </a:extLst>
          </p:cNvPr>
          <p:cNvSpPr>
            <a:spLocks noGrp="1"/>
          </p:cNvSpPr>
          <p:nvPr>
            <p:ph type="body" sz="half" idx="10"/>
          </p:nvPr>
        </p:nvSpPr>
        <p:spPr/>
        <p:txBody>
          <a:bodyPr/>
          <a:lstStyle/>
          <a:p>
            <a:endParaRPr lang="fr-FR"/>
          </a:p>
        </p:txBody>
      </p:sp>
      <p:sp>
        <p:nvSpPr>
          <p:cNvPr id="3" name="Espace réservé du texte 2">
            <a:extLst>
              <a:ext uri="{FF2B5EF4-FFF2-40B4-BE49-F238E27FC236}">
                <a16:creationId xmlns:a16="http://schemas.microsoft.com/office/drawing/2014/main" id="{431CE674-5482-6746-9F95-C6DADDAC8905}"/>
              </a:ext>
            </a:extLst>
          </p:cNvPr>
          <p:cNvSpPr>
            <a:spLocks noGrp="1"/>
          </p:cNvSpPr>
          <p:nvPr>
            <p:ph type="body" sz="half" idx="14"/>
          </p:nvPr>
        </p:nvSpPr>
        <p:spPr/>
        <p:txBody>
          <a:bodyPr/>
          <a:lstStyle/>
          <a:p>
            <a:endParaRPr lang="fr-FR"/>
          </a:p>
        </p:txBody>
      </p:sp>
      <p:sp>
        <p:nvSpPr>
          <p:cNvPr id="14" name="ZoneTexte 13">
            <a:extLst>
              <a:ext uri="{FF2B5EF4-FFF2-40B4-BE49-F238E27FC236}">
                <a16:creationId xmlns:a16="http://schemas.microsoft.com/office/drawing/2014/main" id="{FA6D4078-45B1-1E43-904F-111592629B2B}"/>
              </a:ext>
            </a:extLst>
          </p:cNvPr>
          <p:cNvSpPr txBox="1"/>
          <p:nvPr/>
        </p:nvSpPr>
        <p:spPr>
          <a:xfrm>
            <a:off x="3556000" y="-1955800"/>
            <a:ext cx="0" cy="0"/>
          </a:xfrm>
          <a:prstGeom prst="rect">
            <a:avLst/>
          </a:prstGeom>
        </p:spPr>
        <p:txBody>
          <a:bodyPr vert="horz" wrap="none" lIns="91440" tIns="45720" rIns="91440" bIns="45720" rtlCol="0">
            <a:normAutofit fontScale="25000" lnSpcReduction="20000"/>
          </a:bodyPr>
          <a:lstStyle/>
          <a:p>
            <a:pPr algn="l"/>
            <a:endParaRPr lang="fr-FR" dirty="0">
              <a:latin typeface="+mn-lt"/>
            </a:endParaRPr>
          </a:p>
        </p:txBody>
      </p:sp>
    </p:spTree>
    <p:extLst>
      <p:ext uri="{BB962C8B-B14F-4D97-AF65-F5344CB8AC3E}">
        <p14:creationId xmlns:p14="http://schemas.microsoft.com/office/powerpoint/2010/main" val="1126304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AB954B21-CC07-E03F-0C25-7A8C4350D604}"/>
              </a:ext>
            </a:extLst>
          </p:cNvPr>
          <p:cNvSpPr>
            <a:spLocks noGrp="1"/>
          </p:cNvSpPr>
          <p:nvPr>
            <p:ph type="title" idx="4294967295"/>
          </p:nvPr>
        </p:nvSpPr>
        <p:spPr>
          <a:xfrm>
            <a:off x="0" y="225425"/>
            <a:ext cx="7483475" cy="1096963"/>
          </a:xfrm>
        </p:spPr>
        <p:txBody>
          <a:bodyPr>
            <a:noAutofit/>
          </a:bodyPr>
          <a:lstStyle/>
          <a:p>
            <a:r>
              <a:rPr lang="fr-FR" sz="2400" dirty="0"/>
              <a:t>Déroulé du projet et calendrier de mise en œuvre</a:t>
            </a:r>
            <a:br>
              <a:rPr lang="fr-FR" sz="2400" dirty="0"/>
            </a:br>
            <a:endParaRPr lang="fr-FR" sz="2400" dirty="0"/>
          </a:p>
        </p:txBody>
      </p:sp>
      <p:sp>
        <p:nvSpPr>
          <p:cNvPr id="11" name="Espace réservé du texte 10">
            <a:extLst>
              <a:ext uri="{FF2B5EF4-FFF2-40B4-BE49-F238E27FC236}">
                <a16:creationId xmlns:a16="http://schemas.microsoft.com/office/drawing/2014/main" id="{774984B2-88F1-A2FB-884E-C483B237912C}"/>
              </a:ext>
            </a:extLst>
          </p:cNvPr>
          <p:cNvSpPr>
            <a:spLocks noGrp="1"/>
          </p:cNvSpPr>
          <p:nvPr>
            <p:ph type="body" sz="half" idx="4294967295"/>
          </p:nvPr>
        </p:nvSpPr>
        <p:spPr>
          <a:xfrm>
            <a:off x="0" y="1052513"/>
            <a:ext cx="7448550" cy="481012"/>
          </a:xfrm>
        </p:spPr>
        <p:txBody>
          <a:bodyPr>
            <a:normAutofit fontScale="47500" lnSpcReduction="20000"/>
          </a:bodyPr>
          <a:lstStyle/>
          <a:p>
            <a:r>
              <a:rPr lang="fr-FR" dirty="0"/>
              <a:t>Quel chemin parcouru ! Dites-nous tout ! Rétrospectivement, résumez la temporalité des grandes actions déployées ou en cours nécessaires à la réalisation de votre projet. </a:t>
            </a:r>
          </a:p>
        </p:txBody>
      </p:sp>
      <p:sp>
        <p:nvSpPr>
          <p:cNvPr id="14" name="ZoneTexte 13">
            <a:extLst>
              <a:ext uri="{FF2B5EF4-FFF2-40B4-BE49-F238E27FC236}">
                <a16:creationId xmlns:a16="http://schemas.microsoft.com/office/drawing/2014/main" id="{FA6D4078-45B1-1E43-904F-111592629B2B}"/>
              </a:ext>
            </a:extLst>
          </p:cNvPr>
          <p:cNvSpPr txBox="1"/>
          <p:nvPr/>
        </p:nvSpPr>
        <p:spPr>
          <a:xfrm>
            <a:off x="3556000" y="-1955800"/>
            <a:ext cx="0" cy="0"/>
          </a:xfrm>
          <a:prstGeom prst="rect">
            <a:avLst/>
          </a:prstGeom>
        </p:spPr>
        <p:txBody>
          <a:bodyPr vert="horz" wrap="none" lIns="91440" tIns="45720" rIns="91440" bIns="45720" rtlCol="0">
            <a:normAutofit fontScale="25000" lnSpcReduction="20000"/>
          </a:bodyPr>
          <a:lstStyle/>
          <a:p>
            <a:pPr algn="l"/>
            <a:endParaRPr lang="fr-FR" dirty="0">
              <a:latin typeface="+mn-lt"/>
            </a:endParaRPr>
          </a:p>
        </p:txBody>
      </p:sp>
      <p:graphicFrame>
        <p:nvGraphicFramePr>
          <p:cNvPr id="6" name="Tableau 5">
            <a:extLst>
              <a:ext uri="{FF2B5EF4-FFF2-40B4-BE49-F238E27FC236}">
                <a16:creationId xmlns:a16="http://schemas.microsoft.com/office/drawing/2014/main" id="{28595C6F-0F62-D22F-E191-6ABC21D790BE}"/>
              </a:ext>
            </a:extLst>
          </p:cNvPr>
          <p:cNvGraphicFramePr>
            <a:graphicFrameLocks noGrp="1"/>
          </p:cNvGraphicFramePr>
          <p:nvPr>
            <p:extLst>
              <p:ext uri="{D42A27DB-BD31-4B8C-83A1-F6EECF244321}">
                <p14:modId xmlns:p14="http://schemas.microsoft.com/office/powerpoint/2010/main" val="2101071213"/>
              </p:ext>
            </p:extLst>
          </p:nvPr>
        </p:nvGraphicFramePr>
        <p:xfrm>
          <a:off x="484909" y="1953492"/>
          <a:ext cx="11055928" cy="4395802"/>
        </p:xfrm>
        <a:graphic>
          <a:graphicData uri="http://schemas.openxmlformats.org/drawingml/2006/table">
            <a:tbl>
              <a:tblPr/>
              <a:tblGrid>
                <a:gridCol w="3081728">
                  <a:extLst>
                    <a:ext uri="{9D8B030D-6E8A-4147-A177-3AD203B41FA5}">
                      <a16:colId xmlns:a16="http://schemas.microsoft.com/office/drawing/2014/main" val="3785810627"/>
                    </a:ext>
                  </a:extLst>
                </a:gridCol>
                <a:gridCol w="5976211">
                  <a:extLst>
                    <a:ext uri="{9D8B030D-6E8A-4147-A177-3AD203B41FA5}">
                      <a16:colId xmlns:a16="http://schemas.microsoft.com/office/drawing/2014/main" val="2292202731"/>
                    </a:ext>
                  </a:extLst>
                </a:gridCol>
                <a:gridCol w="1997989">
                  <a:extLst>
                    <a:ext uri="{9D8B030D-6E8A-4147-A177-3AD203B41FA5}">
                      <a16:colId xmlns:a16="http://schemas.microsoft.com/office/drawing/2014/main" val="337035961"/>
                    </a:ext>
                  </a:extLst>
                </a:gridCol>
              </a:tblGrid>
              <a:tr h="568035">
                <a:tc>
                  <a:txBody>
                    <a:bodyPr/>
                    <a:lstStyle/>
                    <a:p>
                      <a:pPr algn="ctr" fontAlgn="base"/>
                      <a:r>
                        <a:rPr lang="fr-FR" sz="1800" b="1" i="0" dirty="0">
                          <a:solidFill>
                            <a:srgbClr val="462776"/>
                          </a:solidFill>
                          <a:effectLst/>
                          <a:latin typeface="Calibri" panose="020F0502020204030204" pitchFamily="34" charset="0"/>
                        </a:rPr>
                        <a:t>Action</a:t>
                      </a:r>
                      <a:endParaRPr lang="fr-FR" b="1" i="0" dirty="0">
                        <a:solidFill>
                          <a:srgbClr val="462776"/>
                        </a:solidFill>
                        <a:effectLst/>
                      </a:endParaRPr>
                    </a:p>
                  </a:txBody>
                  <a:tcPr anchor="ctr">
                    <a:lnL w="12700" cap="flat" cmpd="sng" algn="ctr">
                      <a:solidFill>
                        <a:srgbClr val="462776"/>
                      </a:solidFill>
                      <a:prstDash val="solid"/>
                      <a:round/>
                      <a:headEnd type="none" w="med" len="med"/>
                      <a:tailEnd type="none" w="med" len="med"/>
                    </a:lnL>
                    <a:lnR w="12700" cap="flat" cmpd="sng" algn="ctr">
                      <a:solidFill>
                        <a:srgbClr val="462776"/>
                      </a:solidFill>
                      <a:prstDash val="solid"/>
                      <a:round/>
                      <a:headEnd type="none" w="med" len="med"/>
                      <a:tailEnd type="none" w="med" len="med"/>
                    </a:lnR>
                    <a:lnT w="12700" cap="flat" cmpd="sng" algn="ctr">
                      <a:solidFill>
                        <a:srgbClr val="462776"/>
                      </a:solidFill>
                      <a:prstDash val="solid"/>
                      <a:round/>
                      <a:headEnd type="none" w="med" len="med"/>
                      <a:tailEnd type="none" w="med" len="med"/>
                    </a:lnT>
                    <a:lnB w="12700" cap="flat" cmpd="sng" algn="ctr">
                      <a:solidFill>
                        <a:srgbClr val="462776"/>
                      </a:solidFill>
                      <a:prstDash val="solid"/>
                      <a:round/>
                      <a:headEnd type="none" w="med" len="med"/>
                      <a:tailEnd type="none" w="med" len="med"/>
                    </a:lnB>
                    <a:lnTlToBr w="12700" cmpd="sng">
                      <a:noFill/>
                      <a:prstDash val="solid"/>
                    </a:lnTlToBr>
                    <a:lnBlToTr w="12700" cmpd="sng">
                      <a:noFill/>
                      <a:prstDash val="solid"/>
                    </a:lnBlToTr>
                    <a:solidFill>
                      <a:srgbClr val="FDED4F"/>
                    </a:solidFill>
                  </a:tcPr>
                </a:tc>
                <a:tc>
                  <a:txBody>
                    <a:bodyPr/>
                    <a:lstStyle/>
                    <a:p>
                      <a:pPr algn="ctr" fontAlgn="base"/>
                      <a:r>
                        <a:rPr lang="fr-FR" sz="1800" b="1" i="0" dirty="0">
                          <a:solidFill>
                            <a:srgbClr val="462776"/>
                          </a:solidFill>
                          <a:effectLst/>
                          <a:latin typeface="Calibri" panose="020F0502020204030204" pitchFamily="34" charset="0"/>
                        </a:rPr>
                        <a:t>Description​</a:t>
                      </a:r>
                      <a:endParaRPr lang="fr-FR" b="1" i="0" dirty="0">
                        <a:solidFill>
                          <a:srgbClr val="462776"/>
                        </a:solidFill>
                        <a:effectLst/>
                      </a:endParaRPr>
                    </a:p>
                  </a:txBody>
                  <a:tcPr anchor="ctr">
                    <a:lnL w="12700" cap="flat" cmpd="sng" algn="ctr">
                      <a:solidFill>
                        <a:srgbClr val="462776"/>
                      </a:solidFill>
                      <a:prstDash val="solid"/>
                      <a:round/>
                      <a:headEnd type="none" w="med" len="med"/>
                      <a:tailEnd type="none" w="med" len="med"/>
                    </a:lnL>
                    <a:lnR w="12700" cap="flat" cmpd="sng" algn="ctr">
                      <a:solidFill>
                        <a:srgbClr val="462776"/>
                      </a:solidFill>
                      <a:prstDash val="solid"/>
                      <a:round/>
                      <a:headEnd type="none" w="med" len="med"/>
                      <a:tailEnd type="none" w="med" len="med"/>
                    </a:lnR>
                    <a:lnT w="12700" cap="flat" cmpd="sng" algn="ctr">
                      <a:solidFill>
                        <a:srgbClr val="462776"/>
                      </a:solidFill>
                      <a:prstDash val="solid"/>
                      <a:round/>
                      <a:headEnd type="none" w="med" len="med"/>
                      <a:tailEnd type="none" w="med" len="med"/>
                    </a:lnT>
                    <a:lnB w="12700" cap="flat" cmpd="sng" algn="ctr">
                      <a:solidFill>
                        <a:srgbClr val="462776"/>
                      </a:solidFill>
                      <a:prstDash val="solid"/>
                      <a:round/>
                      <a:headEnd type="none" w="med" len="med"/>
                      <a:tailEnd type="none" w="med" len="med"/>
                    </a:lnB>
                    <a:lnTlToBr w="12700" cmpd="sng">
                      <a:noFill/>
                      <a:prstDash val="solid"/>
                    </a:lnTlToBr>
                    <a:lnBlToTr w="12700" cmpd="sng">
                      <a:noFill/>
                      <a:prstDash val="solid"/>
                    </a:lnBlToTr>
                    <a:solidFill>
                      <a:srgbClr val="FDED4F"/>
                    </a:solidFill>
                  </a:tcPr>
                </a:tc>
                <a:tc>
                  <a:txBody>
                    <a:bodyPr/>
                    <a:lstStyle/>
                    <a:p>
                      <a:pPr algn="ctr" fontAlgn="base"/>
                      <a:r>
                        <a:rPr lang="fr-FR" sz="1800" b="1" i="0" dirty="0">
                          <a:solidFill>
                            <a:srgbClr val="462776"/>
                          </a:solidFill>
                          <a:effectLst/>
                          <a:latin typeface="Calibri" panose="020F0502020204030204" pitchFamily="34" charset="0"/>
                        </a:rPr>
                        <a:t>Période de réalisation​</a:t>
                      </a:r>
                      <a:endParaRPr lang="fr-FR" b="1" i="0" dirty="0">
                        <a:solidFill>
                          <a:srgbClr val="462776"/>
                        </a:solidFill>
                        <a:effectLst/>
                      </a:endParaRPr>
                    </a:p>
                  </a:txBody>
                  <a:tcPr anchor="ctr">
                    <a:lnL w="12700" cap="flat" cmpd="sng" algn="ctr">
                      <a:solidFill>
                        <a:srgbClr val="462776"/>
                      </a:solidFill>
                      <a:prstDash val="solid"/>
                      <a:round/>
                      <a:headEnd type="none" w="med" len="med"/>
                      <a:tailEnd type="none" w="med" len="med"/>
                    </a:lnL>
                    <a:lnR w="12700" cap="flat" cmpd="sng" algn="ctr">
                      <a:solidFill>
                        <a:srgbClr val="462776"/>
                      </a:solidFill>
                      <a:prstDash val="solid"/>
                      <a:round/>
                      <a:headEnd type="none" w="med" len="med"/>
                      <a:tailEnd type="none" w="med" len="med"/>
                    </a:lnR>
                    <a:lnT w="12700" cap="flat" cmpd="sng" algn="ctr">
                      <a:solidFill>
                        <a:srgbClr val="462776"/>
                      </a:solidFill>
                      <a:prstDash val="solid"/>
                      <a:round/>
                      <a:headEnd type="none" w="med" len="med"/>
                      <a:tailEnd type="none" w="med" len="med"/>
                    </a:lnT>
                    <a:lnB w="12700" cap="flat" cmpd="sng" algn="ctr">
                      <a:solidFill>
                        <a:srgbClr val="462776"/>
                      </a:solidFill>
                      <a:prstDash val="solid"/>
                      <a:round/>
                      <a:headEnd type="none" w="med" len="med"/>
                      <a:tailEnd type="none" w="med" len="med"/>
                    </a:lnB>
                    <a:lnTlToBr w="12700" cmpd="sng">
                      <a:noFill/>
                      <a:prstDash val="solid"/>
                    </a:lnTlToBr>
                    <a:lnBlToTr w="12700" cmpd="sng">
                      <a:noFill/>
                      <a:prstDash val="solid"/>
                    </a:lnBlToTr>
                    <a:solidFill>
                      <a:srgbClr val="FDED4F"/>
                    </a:solidFill>
                  </a:tcPr>
                </a:tc>
                <a:extLst>
                  <a:ext uri="{0D108BD9-81ED-4DB2-BD59-A6C34878D82A}">
                    <a16:rowId xmlns:a16="http://schemas.microsoft.com/office/drawing/2014/main" val="3052035968"/>
                  </a:ext>
                </a:extLst>
              </a:tr>
              <a:tr h="804002">
                <a:tc>
                  <a:txBody>
                    <a:bodyPr/>
                    <a:lstStyle/>
                    <a:p>
                      <a:pPr algn="l" fontAlgn="base"/>
                      <a:endParaRPr lang="fr-FR" b="1" i="0" dirty="0">
                        <a:solidFill>
                          <a:srgbClr val="462776"/>
                        </a:solidFill>
                        <a:effectLst/>
                      </a:endParaRPr>
                    </a:p>
                  </a:txBody>
                  <a:tcPr>
                    <a:lnL w="12700" cap="flat" cmpd="sng" algn="ctr">
                      <a:solidFill>
                        <a:srgbClr val="462776"/>
                      </a:solidFill>
                      <a:prstDash val="solid"/>
                      <a:round/>
                      <a:headEnd type="none" w="med" len="med"/>
                      <a:tailEnd type="none" w="med" len="med"/>
                    </a:lnL>
                    <a:lnR w="12700" cap="flat" cmpd="sng" algn="ctr">
                      <a:solidFill>
                        <a:srgbClr val="462776"/>
                      </a:solidFill>
                      <a:prstDash val="solid"/>
                      <a:round/>
                      <a:headEnd type="none" w="med" len="med"/>
                      <a:tailEnd type="none" w="med" len="med"/>
                    </a:lnR>
                    <a:lnT w="12700" cap="flat" cmpd="sng" algn="ctr">
                      <a:solidFill>
                        <a:srgbClr val="462776"/>
                      </a:solidFill>
                      <a:prstDash val="solid"/>
                      <a:round/>
                      <a:headEnd type="none" w="med" len="med"/>
                      <a:tailEnd type="none" w="med" len="med"/>
                    </a:lnT>
                    <a:lnB w="12700" cap="flat" cmpd="sng" algn="ctr">
                      <a:solidFill>
                        <a:srgbClr val="4627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ase"/>
                      <a:endParaRPr lang="fr-FR" b="1" i="0" dirty="0">
                        <a:solidFill>
                          <a:srgbClr val="462776"/>
                        </a:solidFill>
                        <a:effectLst/>
                      </a:endParaRPr>
                    </a:p>
                  </a:txBody>
                  <a:tcPr>
                    <a:lnL w="12700" cap="flat" cmpd="sng" algn="ctr">
                      <a:solidFill>
                        <a:srgbClr val="462776"/>
                      </a:solidFill>
                      <a:prstDash val="solid"/>
                      <a:round/>
                      <a:headEnd type="none" w="med" len="med"/>
                      <a:tailEnd type="none" w="med" len="med"/>
                    </a:lnL>
                    <a:lnR w="12700" cap="flat" cmpd="sng" algn="ctr">
                      <a:solidFill>
                        <a:srgbClr val="462776"/>
                      </a:solidFill>
                      <a:prstDash val="solid"/>
                      <a:round/>
                      <a:headEnd type="none" w="med" len="med"/>
                      <a:tailEnd type="none" w="med" len="med"/>
                    </a:lnR>
                    <a:lnT w="12700" cap="flat" cmpd="sng" algn="ctr">
                      <a:solidFill>
                        <a:srgbClr val="462776"/>
                      </a:solidFill>
                      <a:prstDash val="solid"/>
                      <a:round/>
                      <a:headEnd type="none" w="med" len="med"/>
                      <a:tailEnd type="none" w="med" len="med"/>
                    </a:lnT>
                    <a:lnB w="12700" cap="flat" cmpd="sng" algn="ctr">
                      <a:solidFill>
                        <a:srgbClr val="4627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ase"/>
                      <a:r>
                        <a:rPr lang="fr-FR" sz="1600" b="1" i="0" dirty="0">
                          <a:solidFill>
                            <a:srgbClr val="462776"/>
                          </a:solidFill>
                          <a:effectLst/>
                          <a:latin typeface="Calibri" panose="020F0502020204030204" pitchFamily="34" charset="0"/>
                        </a:rPr>
                        <a:t>​</a:t>
                      </a:r>
                      <a:endParaRPr lang="fr-FR" b="1" i="0" dirty="0">
                        <a:solidFill>
                          <a:srgbClr val="462776"/>
                        </a:solidFill>
                        <a:effectLst/>
                      </a:endParaRPr>
                    </a:p>
                  </a:txBody>
                  <a:tcPr>
                    <a:lnL w="12700" cap="flat" cmpd="sng" algn="ctr">
                      <a:solidFill>
                        <a:srgbClr val="462776"/>
                      </a:solidFill>
                      <a:prstDash val="solid"/>
                      <a:round/>
                      <a:headEnd type="none" w="med" len="med"/>
                      <a:tailEnd type="none" w="med" len="med"/>
                    </a:lnL>
                    <a:lnR w="12700" cap="flat" cmpd="sng" algn="ctr">
                      <a:solidFill>
                        <a:srgbClr val="462776"/>
                      </a:solidFill>
                      <a:prstDash val="solid"/>
                      <a:round/>
                      <a:headEnd type="none" w="med" len="med"/>
                      <a:tailEnd type="none" w="med" len="med"/>
                    </a:lnR>
                    <a:lnT w="12700" cap="flat" cmpd="sng" algn="ctr">
                      <a:solidFill>
                        <a:srgbClr val="462776"/>
                      </a:solidFill>
                      <a:prstDash val="solid"/>
                      <a:round/>
                      <a:headEnd type="none" w="med" len="med"/>
                      <a:tailEnd type="none" w="med" len="med"/>
                    </a:lnT>
                    <a:lnB w="12700" cap="flat" cmpd="sng" algn="ctr">
                      <a:solidFill>
                        <a:srgbClr val="4627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0969421"/>
                  </a:ext>
                </a:extLst>
              </a:tr>
              <a:tr h="737930">
                <a:tc>
                  <a:txBody>
                    <a:bodyPr/>
                    <a:lstStyle/>
                    <a:p>
                      <a:pPr algn="l" fontAlgn="auto"/>
                      <a:r>
                        <a:rPr lang="fr-FR" sz="1800" b="1" i="0" dirty="0">
                          <a:solidFill>
                            <a:srgbClr val="462776"/>
                          </a:solidFill>
                          <a:effectLst/>
                          <a:latin typeface="Calibri" panose="020F0502020204030204" pitchFamily="34" charset="0"/>
                        </a:rPr>
                        <a:t>​</a:t>
                      </a:r>
                    </a:p>
                  </a:txBody>
                  <a:tcPr>
                    <a:lnL w="12700" cap="flat" cmpd="sng" algn="ctr">
                      <a:solidFill>
                        <a:srgbClr val="462776"/>
                      </a:solidFill>
                      <a:prstDash val="solid"/>
                      <a:round/>
                      <a:headEnd type="none" w="med" len="med"/>
                      <a:tailEnd type="none" w="med" len="med"/>
                    </a:lnL>
                    <a:lnR w="12700" cap="flat" cmpd="sng" algn="ctr">
                      <a:solidFill>
                        <a:srgbClr val="462776"/>
                      </a:solidFill>
                      <a:prstDash val="solid"/>
                      <a:round/>
                      <a:headEnd type="none" w="med" len="med"/>
                      <a:tailEnd type="none" w="med" len="med"/>
                    </a:lnR>
                    <a:lnT w="12700" cap="flat" cmpd="sng" algn="ctr">
                      <a:solidFill>
                        <a:srgbClr val="462776"/>
                      </a:solidFill>
                      <a:prstDash val="solid"/>
                      <a:round/>
                      <a:headEnd type="none" w="med" len="med"/>
                      <a:tailEnd type="none" w="med" len="med"/>
                    </a:lnT>
                    <a:lnB w="12700" cap="flat" cmpd="sng" algn="ctr">
                      <a:solidFill>
                        <a:srgbClr val="4627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auto"/>
                      <a:r>
                        <a:rPr lang="fr-FR" sz="1800" b="1" i="0" dirty="0">
                          <a:solidFill>
                            <a:srgbClr val="462776"/>
                          </a:solidFill>
                          <a:effectLst/>
                          <a:latin typeface="Calibri" panose="020F0502020204030204" pitchFamily="34" charset="0"/>
                        </a:rPr>
                        <a:t>​</a:t>
                      </a:r>
                    </a:p>
                  </a:txBody>
                  <a:tcPr>
                    <a:lnL w="12700" cap="flat" cmpd="sng" algn="ctr">
                      <a:solidFill>
                        <a:srgbClr val="462776"/>
                      </a:solidFill>
                      <a:prstDash val="solid"/>
                      <a:round/>
                      <a:headEnd type="none" w="med" len="med"/>
                      <a:tailEnd type="none" w="med" len="med"/>
                    </a:lnL>
                    <a:lnR w="12700" cap="flat" cmpd="sng" algn="ctr">
                      <a:solidFill>
                        <a:srgbClr val="462776"/>
                      </a:solidFill>
                      <a:prstDash val="solid"/>
                      <a:round/>
                      <a:headEnd type="none" w="med" len="med"/>
                      <a:tailEnd type="none" w="med" len="med"/>
                    </a:lnR>
                    <a:lnT w="12700" cap="flat" cmpd="sng" algn="ctr">
                      <a:solidFill>
                        <a:srgbClr val="462776"/>
                      </a:solidFill>
                      <a:prstDash val="solid"/>
                      <a:round/>
                      <a:headEnd type="none" w="med" len="med"/>
                      <a:tailEnd type="none" w="med" len="med"/>
                    </a:lnT>
                    <a:lnB w="12700" cap="flat" cmpd="sng" algn="ctr">
                      <a:solidFill>
                        <a:srgbClr val="4627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auto"/>
                      <a:r>
                        <a:rPr lang="fr-FR" sz="1800" b="1" i="0" dirty="0">
                          <a:solidFill>
                            <a:srgbClr val="462776"/>
                          </a:solidFill>
                          <a:effectLst/>
                          <a:latin typeface="Calibri" panose="020F0502020204030204" pitchFamily="34" charset="0"/>
                        </a:rPr>
                        <a:t>​</a:t>
                      </a:r>
                    </a:p>
                  </a:txBody>
                  <a:tcPr>
                    <a:lnL w="12700" cap="flat" cmpd="sng" algn="ctr">
                      <a:solidFill>
                        <a:srgbClr val="462776"/>
                      </a:solidFill>
                      <a:prstDash val="solid"/>
                      <a:round/>
                      <a:headEnd type="none" w="med" len="med"/>
                      <a:tailEnd type="none" w="med" len="med"/>
                    </a:lnL>
                    <a:lnR w="12700" cap="flat" cmpd="sng" algn="ctr">
                      <a:solidFill>
                        <a:srgbClr val="462776"/>
                      </a:solidFill>
                      <a:prstDash val="solid"/>
                      <a:round/>
                      <a:headEnd type="none" w="med" len="med"/>
                      <a:tailEnd type="none" w="med" len="med"/>
                    </a:lnR>
                    <a:lnT w="12700" cap="flat" cmpd="sng" algn="ctr">
                      <a:solidFill>
                        <a:srgbClr val="462776"/>
                      </a:solidFill>
                      <a:prstDash val="solid"/>
                      <a:round/>
                      <a:headEnd type="none" w="med" len="med"/>
                      <a:tailEnd type="none" w="med" len="med"/>
                    </a:lnT>
                    <a:lnB w="12700" cap="flat" cmpd="sng" algn="ctr">
                      <a:solidFill>
                        <a:srgbClr val="4627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8101237"/>
                  </a:ext>
                </a:extLst>
              </a:tr>
              <a:tr h="737930">
                <a:tc>
                  <a:txBody>
                    <a:bodyPr/>
                    <a:lstStyle/>
                    <a:p>
                      <a:pPr algn="l" fontAlgn="auto"/>
                      <a:r>
                        <a:rPr lang="fr-FR" sz="1800" b="1" i="0" dirty="0">
                          <a:solidFill>
                            <a:srgbClr val="462776"/>
                          </a:solidFill>
                          <a:effectLst/>
                          <a:highlight>
                            <a:srgbClr val="EAEFF7"/>
                          </a:highlight>
                          <a:latin typeface="Calibri" panose="020F0502020204030204" pitchFamily="34" charset="0"/>
                        </a:rPr>
                        <a:t>​</a:t>
                      </a:r>
                    </a:p>
                  </a:txBody>
                  <a:tcPr>
                    <a:lnL w="12700" cap="flat" cmpd="sng" algn="ctr">
                      <a:solidFill>
                        <a:srgbClr val="462776"/>
                      </a:solidFill>
                      <a:prstDash val="solid"/>
                      <a:round/>
                      <a:headEnd type="none" w="med" len="med"/>
                      <a:tailEnd type="none" w="med" len="med"/>
                    </a:lnL>
                    <a:lnR w="12700" cap="flat" cmpd="sng" algn="ctr">
                      <a:solidFill>
                        <a:srgbClr val="462776"/>
                      </a:solidFill>
                      <a:prstDash val="solid"/>
                      <a:round/>
                      <a:headEnd type="none" w="med" len="med"/>
                      <a:tailEnd type="none" w="med" len="med"/>
                    </a:lnR>
                    <a:lnT w="12700" cap="flat" cmpd="sng" algn="ctr">
                      <a:solidFill>
                        <a:srgbClr val="462776"/>
                      </a:solidFill>
                      <a:prstDash val="solid"/>
                      <a:round/>
                      <a:headEnd type="none" w="med" len="med"/>
                      <a:tailEnd type="none" w="med" len="med"/>
                    </a:lnT>
                    <a:lnB w="12700" cap="flat" cmpd="sng" algn="ctr">
                      <a:solidFill>
                        <a:srgbClr val="4627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auto"/>
                      <a:r>
                        <a:rPr lang="fr-FR" sz="1800" b="1" i="0" dirty="0">
                          <a:solidFill>
                            <a:srgbClr val="462776"/>
                          </a:solidFill>
                          <a:effectLst/>
                          <a:highlight>
                            <a:srgbClr val="EAEFF7"/>
                          </a:highlight>
                          <a:latin typeface="Calibri" panose="020F0502020204030204" pitchFamily="34" charset="0"/>
                        </a:rPr>
                        <a:t>​</a:t>
                      </a:r>
                    </a:p>
                  </a:txBody>
                  <a:tcPr>
                    <a:lnL w="12700" cap="flat" cmpd="sng" algn="ctr">
                      <a:solidFill>
                        <a:srgbClr val="462776"/>
                      </a:solidFill>
                      <a:prstDash val="solid"/>
                      <a:round/>
                      <a:headEnd type="none" w="med" len="med"/>
                      <a:tailEnd type="none" w="med" len="med"/>
                    </a:lnL>
                    <a:lnR w="12700" cap="flat" cmpd="sng" algn="ctr">
                      <a:solidFill>
                        <a:srgbClr val="462776"/>
                      </a:solidFill>
                      <a:prstDash val="solid"/>
                      <a:round/>
                      <a:headEnd type="none" w="med" len="med"/>
                      <a:tailEnd type="none" w="med" len="med"/>
                    </a:lnR>
                    <a:lnT w="12700" cap="flat" cmpd="sng" algn="ctr">
                      <a:solidFill>
                        <a:srgbClr val="462776"/>
                      </a:solidFill>
                      <a:prstDash val="solid"/>
                      <a:round/>
                      <a:headEnd type="none" w="med" len="med"/>
                      <a:tailEnd type="none" w="med" len="med"/>
                    </a:lnT>
                    <a:lnB w="12700" cap="flat" cmpd="sng" algn="ctr">
                      <a:solidFill>
                        <a:srgbClr val="4627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auto"/>
                      <a:r>
                        <a:rPr lang="fr-FR" sz="1800" b="1" i="0" dirty="0">
                          <a:solidFill>
                            <a:srgbClr val="462776"/>
                          </a:solidFill>
                          <a:effectLst/>
                          <a:highlight>
                            <a:srgbClr val="EAEFF7"/>
                          </a:highlight>
                          <a:latin typeface="Calibri" panose="020F0502020204030204" pitchFamily="34" charset="0"/>
                        </a:rPr>
                        <a:t>​</a:t>
                      </a:r>
                    </a:p>
                  </a:txBody>
                  <a:tcPr>
                    <a:lnL w="12700" cap="flat" cmpd="sng" algn="ctr">
                      <a:solidFill>
                        <a:srgbClr val="462776"/>
                      </a:solidFill>
                      <a:prstDash val="solid"/>
                      <a:round/>
                      <a:headEnd type="none" w="med" len="med"/>
                      <a:tailEnd type="none" w="med" len="med"/>
                    </a:lnL>
                    <a:lnR w="12700" cap="flat" cmpd="sng" algn="ctr">
                      <a:solidFill>
                        <a:srgbClr val="462776"/>
                      </a:solidFill>
                      <a:prstDash val="solid"/>
                      <a:round/>
                      <a:headEnd type="none" w="med" len="med"/>
                      <a:tailEnd type="none" w="med" len="med"/>
                    </a:lnR>
                    <a:lnT w="12700" cap="flat" cmpd="sng" algn="ctr">
                      <a:solidFill>
                        <a:srgbClr val="462776"/>
                      </a:solidFill>
                      <a:prstDash val="solid"/>
                      <a:round/>
                      <a:headEnd type="none" w="med" len="med"/>
                      <a:tailEnd type="none" w="med" len="med"/>
                    </a:lnT>
                    <a:lnB w="12700" cap="flat" cmpd="sng" algn="ctr">
                      <a:solidFill>
                        <a:srgbClr val="4627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8223025"/>
                  </a:ext>
                </a:extLst>
              </a:tr>
              <a:tr h="737930">
                <a:tc>
                  <a:txBody>
                    <a:bodyPr/>
                    <a:lstStyle/>
                    <a:p>
                      <a:pPr algn="l" fontAlgn="auto"/>
                      <a:r>
                        <a:rPr lang="fr-FR" sz="1800" b="1" i="0" dirty="0">
                          <a:solidFill>
                            <a:srgbClr val="462776"/>
                          </a:solidFill>
                          <a:effectLst/>
                          <a:highlight>
                            <a:srgbClr val="EAEFF7"/>
                          </a:highlight>
                          <a:latin typeface="Calibri" panose="020F0502020204030204" pitchFamily="34" charset="0"/>
                        </a:rPr>
                        <a:t>​</a:t>
                      </a:r>
                    </a:p>
                  </a:txBody>
                  <a:tcPr>
                    <a:lnL w="12700" cap="flat" cmpd="sng" algn="ctr">
                      <a:solidFill>
                        <a:srgbClr val="462776"/>
                      </a:solidFill>
                      <a:prstDash val="solid"/>
                      <a:round/>
                      <a:headEnd type="none" w="med" len="med"/>
                      <a:tailEnd type="none" w="med" len="med"/>
                    </a:lnL>
                    <a:lnR w="12700" cap="flat" cmpd="sng" algn="ctr">
                      <a:solidFill>
                        <a:srgbClr val="462776"/>
                      </a:solidFill>
                      <a:prstDash val="solid"/>
                      <a:round/>
                      <a:headEnd type="none" w="med" len="med"/>
                      <a:tailEnd type="none" w="med" len="med"/>
                    </a:lnR>
                    <a:lnT w="12700" cap="flat" cmpd="sng" algn="ctr">
                      <a:solidFill>
                        <a:srgbClr val="462776"/>
                      </a:solidFill>
                      <a:prstDash val="solid"/>
                      <a:round/>
                      <a:headEnd type="none" w="med" len="med"/>
                      <a:tailEnd type="none" w="med" len="med"/>
                    </a:lnT>
                    <a:lnB w="12700" cap="flat" cmpd="sng" algn="ctr">
                      <a:solidFill>
                        <a:srgbClr val="4627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auto"/>
                      <a:r>
                        <a:rPr lang="fr-FR" sz="1800" b="1" i="0" dirty="0">
                          <a:solidFill>
                            <a:srgbClr val="462776"/>
                          </a:solidFill>
                          <a:effectLst/>
                          <a:highlight>
                            <a:srgbClr val="EAEFF7"/>
                          </a:highlight>
                          <a:latin typeface="Calibri" panose="020F0502020204030204" pitchFamily="34" charset="0"/>
                        </a:rPr>
                        <a:t>​</a:t>
                      </a:r>
                    </a:p>
                  </a:txBody>
                  <a:tcPr>
                    <a:lnL w="12700" cap="flat" cmpd="sng" algn="ctr">
                      <a:solidFill>
                        <a:srgbClr val="462776"/>
                      </a:solidFill>
                      <a:prstDash val="solid"/>
                      <a:round/>
                      <a:headEnd type="none" w="med" len="med"/>
                      <a:tailEnd type="none" w="med" len="med"/>
                    </a:lnL>
                    <a:lnR w="12700" cap="flat" cmpd="sng" algn="ctr">
                      <a:solidFill>
                        <a:srgbClr val="462776"/>
                      </a:solidFill>
                      <a:prstDash val="solid"/>
                      <a:round/>
                      <a:headEnd type="none" w="med" len="med"/>
                      <a:tailEnd type="none" w="med" len="med"/>
                    </a:lnR>
                    <a:lnT w="12700" cap="flat" cmpd="sng" algn="ctr">
                      <a:solidFill>
                        <a:srgbClr val="462776"/>
                      </a:solidFill>
                      <a:prstDash val="solid"/>
                      <a:round/>
                      <a:headEnd type="none" w="med" len="med"/>
                      <a:tailEnd type="none" w="med" len="med"/>
                    </a:lnT>
                    <a:lnB w="12700" cap="flat" cmpd="sng" algn="ctr">
                      <a:solidFill>
                        <a:srgbClr val="4627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auto"/>
                      <a:r>
                        <a:rPr lang="fr-FR" sz="1800" b="1" i="0" dirty="0">
                          <a:solidFill>
                            <a:srgbClr val="462776"/>
                          </a:solidFill>
                          <a:effectLst/>
                          <a:highlight>
                            <a:srgbClr val="EAEFF7"/>
                          </a:highlight>
                          <a:latin typeface="Calibri" panose="020F0502020204030204" pitchFamily="34" charset="0"/>
                        </a:rPr>
                        <a:t>​</a:t>
                      </a:r>
                    </a:p>
                  </a:txBody>
                  <a:tcPr>
                    <a:lnL w="12700" cap="flat" cmpd="sng" algn="ctr">
                      <a:solidFill>
                        <a:srgbClr val="462776"/>
                      </a:solidFill>
                      <a:prstDash val="solid"/>
                      <a:round/>
                      <a:headEnd type="none" w="med" len="med"/>
                      <a:tailEnd type="none" w="med" len="med"/>
                    </a:lnL>
                    <a:lnR w="12700" cap="flat" cmpd="sng" algn="ctr">
                      <a:solidFill>
                        <a:srgbClr val="462776"/>
                      </a:solidFill>
                      <a:prstDash val="solid"/>
                      <a:round/>
                      <a:headEnd type="none" w="med" len="med"/>
                      <a:tailEnd type="none" w="med" len="med"/>
                    </a:lnR>
                    <a:lnT w="12700" cap="flat" cmpd="sng" algn="ctr">
                      <a:solidFill>
                        <a:srgbClr val="462776"/>
                      </a:solidFill>
                      <a:prstDash val="solid"/>
                      <a:round/>
                      <a:headEnd type="none" w="med" len="med"/>
                      <a:tailEnd type="none" w="med" len="med"/>
                    </a:lnT>
                    <a:lnB w="12700" cap="flat" cmpd="sng" algn="ctr">
                      <a:solidFill>
                        <a:srgbClr val="4627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6072898"/>
                  </a:ext>
                </a:extLst>
              </a:tr>
              <a:tr h="737930">
                <a:tc>
                  <a:txBody>
                    <a:bodyPr/>
                    <a:lstStyle/>
                    <a:p>
                      <a:pPr algn="l" fontAlgn="auto"/>
                      <a:r>
                        <a:rPr lang="fr-FR" sz="1800" b="1" i="0" dirty="0">
                          <a:solidFill>
                            <a:srgbClr val="000000"/>
                          </a:solidFill>
                          <a:effectLst/>
                          <a:highlight>
                            <a:srgbClr val="EAEFF7"/>
                          </a:highlight>
                          <a:latin typeface="Calibri" panose="020F0502020204030204" pitchFamily="34" charset="0"/>
                        </a:rPr>
                        <a:t>​</a:t>
                      </a:r>
                    </a:p>
                  </a:txBody>
                  <a:tcPr>
                    <a:lnL w="12700" cap="flat" cmpd="sng" algn="ctr">
                      <a:solidFill>
                        <a:srgbClr val="462776"/>
                      </a:solidFill>
                      <a:prstDash val="solid"/>
                      <a:round/>
                      <a:headEnd type="none" w="med" len="med"/>
                      <a:tailEnd type="none" w="med" len="med"/>
                    </a:lnL>
                    <a:lnR w="12700" cap="flat" cmpd="sng" algn="ctr">
                      <a:solidFill>
                        <a:srgbClr val="462776"/>
                      </a:solidFill>
                      <a:prstDash val="solid"/>
                      <a:round/>
                      <a:headEnd type="none" w="med" len="med"/>
                      <a:tailEnd type="none" w="med" len="med"/>
                    </a:lnR>
                    <a:lnT w="12700" cap="flat" cmpd="sng" algn="ctr">
                      <a:solidFill>
                        <a:srgbClr val="462776"/>
                      </a:solidFill>
                      <a:prstDash val="solid"/>
                      <a:round/>
                      <a:headEnd type="none" w="med" len="med"/>
                      <a:tailEnd type="none" w="med" len="med"/>
                    </a:lnT>
                    <a:lnB w="12700" cap="flat" cmpd="sng" algn="ctr">
                      <a:solidFill>
                        <a:srgbClr val="4627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auto"/>
                      <a:r>
                        <a:rPr lang="fr-FR" sz="1800" b="1" i="0" dirty="0">
                          <a:solidFill>
                            <a:srgbClr val="000000"/>
                          </a:solidFill>
                          <a:effectLst/>
                          <a:highlight>
                            <a:srgbClr val="EAEFF7"/>
                          </a:highlight>
                          <a:latin typeface="Calibri" panose="020F0502020204030204" pitchFamily="34" charset="0"/>
                        </a:rPr>
                        <a:t>​</a:t>
                      </a:r>
                    </a:p>
                  </a:txBody>
                  <a:tcPr>
                    <a:lnL w="12700" cap="flat" cmpd="sng" algn="ctr">
                      <a:solidFill>
                        <a:srgbClr val="462776"/>
                      </a:solidFill>
                      <a:prstDash val="solid"/>
                      <a:round/>
                      <a:headEnd type="none" w="med" len="med"/>
                      <a:tailEnd type="none" w="med" len="med"/>
                    </a:lnL>
                    <a:lnR w="12700" cap="flat" cmpd="sng" algn="ctr">
                      <a:solidFill>
                        <a:srgbClr val="462776"/>
                      </a:solidFill>
                      <a:prstDash val="solid"/>
                      <a:round/>
                      <a:headEnd type="none" w="med" len="med"/>
                      <a:tailEnd type="none" w="med" len="med"/>
                    </a:lnR>
                    <a:lnT w="12700" cap="flat" cmpd="sng" algn="ctr">
                      <a:solidFill>
                        <a:srgbClr val="462776"/>
                      </a:solidFill>
                      <a:prstDash val="solid"/>
                      <a:round/>
                      <a:headEnd type="none" w="med" len="med"/>
                      <a:tailEnd type="none" w="med" len="med"/>
                    </a:lnT>
                    <a:lnB w="12700" cap="flat" cmpd="sng" algn="ctr">
                      <a:solidFill>
                        <a:srgbClr val="4627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auto"/>
                      <a:r>
                        <a:rPr lang="fr-FR" sz="1800" b="1" i="0" dirty="0">
                          <a:solidFill>
                            <a:srgbClr val="000000"/>
                          </a:solidFill>
                          <a:effectLst/>
                          <a:highlight>
                            <a:srgbClr val="EAEFF7"/>
                          </a:highlight>
                          <a:latin typeface="Calibri" panose="020F0502020204030204" pitchFamily="34" charset="0"/>
                        </a:rPr>
                        <a:t>​</a:t>
                      </a:r>
                    </a:p>
                  </a:txBody>
                  <a:tcPr>
                    <a:lnL w="12700" cap="flat" cmpd="sng" algn="ctr">
                      <a:solidFill>
                        <a:srgbClr val="462776"/>
                      </a:solidFill>
                      <a:prstDash val="solid"/>
                      <a:round/>
                      <a:headEnd type="none" w="med" len="med"/>
                      <a:tailEnd type="none" w="med" len="med"/>
                    </a:lnL>
                    <a:lnR w="12700" cap="flat" cmpd="sng" algn="ctr">
                      <a:solidFill>
                        <a:srgbClr val="462776"/>
                      </a:solidFill>
                      <a:prstDash val="solid"/>
                      <a:round/>
                      <a:headEnd type="none" w="med" len="med"/>
                      <a:tailEnd type="none" w="med" len="med"/>
                    </a:lnR>
                    <a:lnT w="12700" cap="flat" cmpd="sng" algn="ctr">
                      <a:solidFill>
                        <a:srgbClr val="462776"/>
                      </a:solidFill>
                      <a:prstDash val="solid"/>
                      <a:round/>
                      <a:headEnd type="none" w="med" len="med"/>
                      <a:tailEnd type="none" w="med" len="med"/>
                    </a:lnT>
                    <a:lnB w="12700" cap="flat" cmpd="sng" algn="ctr">
                      <a:solidFill>
                        <a:srgbClr val="4627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2023668"/>
                  </a:ext>
                </a:extLst>
              </a:tr>
            </a:tbl>
          </a:graphicData>
        </a:graphic>
      </p:graphicFrame>
    </p:spTree>
    <p:extLst>
      <p:ext uri="{BB962C8B-B14F-4D97-AF65-F5344CB8AC3E}">
        <p14:creationId xmlns:p14="http://schemas.microsoft.com/office/powerpoint/2010/main" val="3964679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AB954B21-CC07-E03F-0C25-7A8C4350D604}"/>
              </a:ext>
            </a:extLst>
          </p:cNvPr>
          <p:cNvSpPr>
            <a:spLocks noGrp="1"/>
          </p:cNvSpPr>
          <p:nvPr>
            <p:ph type="title"/>
          </p:nvPr>
        </p:nvSpPr>
        <p:spPr/>
        <p:txBody>
          <a:bodyPr>
            <a:noAutofit/>
          </a:bodyPr>
          <a:lstStyle/>
          <a:p>
            <a:r>
              <a:rPr lang="fr-FR" sz="2000" dirty="0"/>
              <a:t>Budget alloué et financements requis pour mener le projet</a:t>
            </a:r>
            <a:br>
              <a:rPr lang="fr-FR" sz="2000" dirty="0"/>
            </a:br>
            <a:endParaRPr lang="fr-FR" sz="2000" dirty="0"/>
          </a:p>
        </p:txBody>
      </p:sp>
      <p:sp>
        <p:nvSpPr>
          <p:cNvPr id="11" name="Espace réservé du texte 10">
            <a:extLst>
              <a:ext uri="{FF2B5EF4-FFF2-40B4-BE49-F238E27FC236}">
                <a16:creationId xmlns:a16="http://schemas.microsoft.com/office/drawing/2014/main" id="{774984B2-88F1-A2FB-884E-C483B237912C}"/>
              </a:ext>
            </a:extLst>
          </p:cNvPr>
          <p:cNvSpPr>
            <a:spLocks noGrp="1"/>
          </p:cNvSpPr>
          <p:nvPr>
            <p:ph type="body" sz="half" idx="2"/>
          </p:nvPr>
        </p:nvSpPr>
        <p:spPr/>
        <p:txBody>
          <a:bodyPr>
            <a:normAutofit fontScale="92500" lnSpcReduction="10000"/>
          </a:bodyPr>
          <a:lstStyle/>
          <a:p>
            <a:r>
              <a:rPr lang="fr-FR" dirty="0"/>
              <a:t>Construire, convaincre et rendre concret au travers d’un chiffrage précis et pertinent de vos actions ! Présentez le business plan qui a rendu possible la concrétisation de votre projet.</a:t>
            </a:r>
          </a:p>
        </p:txBody>
      </p:sp>
      <p:sp>
        <p:nvSpPr>
          <p:cNvPr id="12" name="Espace réservé du texte 11">
            <a:extLst>
              <a:ext uri="{FF2B5EF4-FFF2-40B4-BE49-F238E27FC236}">
                <a16:creationId xmlns:a16="http://schemas.microsoft.com/office/drawing/2014/main" id="{3DF8A580-8FB3-1304-29F1-D60FD2B536F9}"/>
              </a:ext>
            </a:extLst>
          </p:cNvPr>
          <p:cNvSpPr>
            <a:spLocks noGrp="1"/>
          </p:cNvSpPr>
          <p:nvPr>
            <p:ph type="body" sz="half" idx="10"/>
          </p:nvPr>
        </p:nvSpPr>
        <p:spPr/>
        <p:txBody>
          <a:bodyPr/>
          <a:lstStyle/>
          <a:p>
            <a:endParaRPr lang="fr-FR" dirty="0"/>
          </a:p>
        </p:txBody>
      </p:sp>
      <p:sp>
        <p:nvSpPr>
          <p:cNvPr id="13" name="Espace réservé du texte 12">
            <a:extLst>
              <a:ext uri="{FF2B5EF4-FFF2-40B4-BE49-F238E27FC236}">
                <a16:creationId xmlns:a16="http://schemas.microsoft.com/office/drawing/2014/main" id="{950712AC-7E54-0E12-83DF-5C4B2AA94C3A}"/>
              </a:ext>
            </a:extLst>
          </p:cNvPr>
          <p:cNvSpPr>
            <a:spLocks noGrp="1"/>
          </p:cNvSpPr>
          <p:nvPr>
            <p:ph type="body" sz="half" idx="14"/>
          </p:nvPr>
        </p:nvSpPr>
        <p:spPr/>
        <p:txBody>
          <a:bodyPr/>
          <a:lstStyle/>
          <a:p>
            <a:endParaRPr lang="fr-FR"/>
          </a:p>
        </p:txBody>
      </p:sp>
      <p:sp>
        <p:nvSpPr>
          <p:cNvPr id="14" name="ZoneTexte 13">
            <a:extLst>
              <a:ext uri="{FF2B5EF4-FFF2-40B4-BE49-F238E27FC236}">
                <a16:creationId xmlns:a16="http://schemas.microsoft.com/office/drawing/2014/main" id="{FA6D4078-45B1-1E43-904F-111592629B2B}"/>
              </a:ext>
            </a:extLst>
          </p:cNvPr>
          <p:cNvSpPr txBox="1"/>
          <p:nvPr/>
        </p:nvSpPr>
        <p:spPr>
          <a:xfrm>
            <a:off x="3556000" y="-1955800"/>
            <a:ext cx="0" cy="0"/>
          </a:xfrm>
          <a:prstGeom prst="rect">
            <a:avLst/>
          </a:prstGeom>
        </p:spPr>
        <p:txBody>
          <a:bodyPr vert="horz" wrap="none" lIns="91440" tIns="45720" rIns="91440" bIns="45720" rtlCol="0">
            <a:normAutofit fontScale="25000" lnSpcReduction="20000"/>
          </a:bodyPr>
          <a:lstStyle/>
          <a:p>
            <a:pPr algn="l"/>
            <a:endParaRPr lang="fr-FR" dirty="0">
              <a:latin typeface="+mn-lt"/>
            </a:endParaRPr>
          </a:p>
        </p:txBody>
      </p:sp>
    </p:spTree>
    <p:extLst>
      <p:ext uri="{BB962C8B-B14F-4D97-AF65-F5344CB8AC3E}">
        <p14:creationId xmlns:p14="http://schemas.microsoft.com/office/powerpoint/2010/main" val="4146261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ED4F"/>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373404-25F6-276A-5A2A-0BADF35CF974}"/>
              </a:ext>
            </a:extLst>
          </p:cNvPr>
          <p:cNvSpPr>
            <a:spLocks noGrp="1"/>
          </p:cNvSpPr>
          <p:nvPr>
            <p:ph type="title"/>
          </p:nvPr>
        </p:nvSpPr>
        <p:spPr>
          <a:xfrm>
            <a:off x="2128147" y="372342"/>
            <a:ext cx="9179176" cy="741406"/>
          </a:xfrm>
        </p:spPr>
        <p:txBody>
          <a:bodyPr>
            <a:noAutofit/>
          </a:bodyPr>
          <a:lstStyle/>
          <a:p>
            <a:pPr algn="ctr"/>
            <a:r>
              <a:rPr lang="fr-FR" sz="2800" dirty="0"/>
              <a:t>Objectifs, résultats obtenus et impacts du projet à ce jour</a:t>
            </a:r>
          </a:p>
        </p:txBody>
      </p:sp>
      <p:sp>
        <p:nvSpPr>
          <p:cNvPr id="3" name="Espace réservé du texte 2">
            <a:extLst>
              <a:ext uri="{FF2B5EF4-FFF2-40B4-BE49-F238E27FC236}">
                <a16:creationId xmlns:a16="http://schemas.microsoft.com/office/drawing/2014/main" id="{6219A7F2-E227-9B7A-1798-9242BBD14220}"/>
              </a:ext>
            </a:extLst>
          </p:cNvPr>
          <p:cNvSpPr>
            <a:spLocks noGrp="1"/>
          </p:cNvSpPr>
          <p:nvPr>
            <p:ph type="body" sz="half" idx="2"/>
          </p:nvPr>
        </p:nvSpPr>
        <p:spPr/>
        <p:txBody>
          <a:bodyPr>
            <a:normAutofit lnSpcReduction="10000"/>
          </a:bodyPr>
          <a:lstStyle/>
          <a:p>
            <a:r>
              <a:rPr lang="fr-FR" dirty="0"/>
              <a:t>De façon très factuelle, démontrez l’impact de vos réalisations pour tous les bénéficiaires de votre projet au travers d’indicateurs clefs (nombre d’apprentis bénéficiaires, taux de satisfaction des utilisateurs, nombre de collaborateurs engagés dans le projet, …)</a:t>
            </a:r>
          </a:p>
          <a:p>
            <a:endParaRPr lang="fr-FR" dirty="0"/>
          </a:p>
        </p:txBody>
      </p:sp>
      <p:sp>
        <p:nvSpPr>
          <p:cNvPr id="4" name="Espace réservé du texte 3">
            <a:extLst>
              <a:ext uri="{FF2B5EF4-FFF2-40B4-BE49-F238E27FC236}">
                <a16:creationId xmlns:a16="http://schemas.microsoft.com/office/drawing/2014/main" id="{37D9C654-5C1C-4BA8-6271-83677B95630B}"/>
              </a:ext>
            </a:extLst>
          </p:cNvPr>
          <p:cNvSpPr>
            <a:spLocks noGrp="1"/>
          </p:cNvSpPr>
          <p:nvPr>
            <p:ph type="body" sz="half" idx="10"/>
          </p:nvPr>
        </p:nvSpPr>
        <p:spPr>
          <a:xfrm>
            <a:off x="934278" y="3256156"/>
            <a:ext cx="2922105" cy="1307378"/>
          </a:xfrm>
        </p:spPr>
        <p:txBody>
          <a:bodyPr/>
          <a:lstStyle/>
          <a:p>
            <a:endParaRPr lang="fr-FR" dirty="0"/>
          </a:p>
        </p:txBody>
      </p:sp>
      <p:sp>
        <p:nvSpPr>
          <p:cNvPr id="5" name="Espace réservé du texte 4">
            <a:extLst>
              <a:ext uri="{FF2B5EF4-FFF2-40B4-BE49-F238E27FC236}">
                <a16:creationId xmlns:a16="http://schemas.microsoft.com/office/drawing/2014/main" id="{599151DC-D92C-91C7-2131-8E9FC1E604D4}"/>
              </a:ext>
            </a:extLst>
          </p:cNvPr>
          <p:cNvSpPr>
            <a:spLocks noGrp="1"/>
          </p:cNvSpPr>
          <p:nvPr>
            <p:ph type="body" sz="half" idx="11"/>
          </p:nvPr>
        </p:nvSpPr>
        <p:spPr>
          <a:xfrm>
            <a:off x="934278" y="2572124"/>
            <a:ext cx="2922105" cy="348642"/>
          </a:xfrm>
          <a:solidFill>
            <a:srgbClr val="FDED4F"/>
          </a:solidFill>
        </p:spPr>
        <p:txBody>
          <a:bodyPr anchor="ctr"/>
          <a:lstStyle/>
          <a:p>
            <a:pPr algn="ctr"/>
            <a:r>
              <a:rPr lang="fr-FR" dirty="0">
                <a:solidFill>
                  <a:srgbClr val="462776"/>
                </a:solidFill>
              </a:rPr>
              <a:t>OBJECTIFS</a:t>
            </a:r>
          </a:p>
        </p:txBody>
      </p:sp>
      <p:sp>
        <p:nvSpPr>
          <p:cNvPr id="6" name="Espace réservé du texte 5">
            <a:extLst>
              <a:ext uri="{FF2B5EF4-FFF2-40B4-BE49-F238E27FC236}">
                <a16:creationId xmlns:a16="http://schemas.microsoft.com/office/drawing/2014/main" id="{1D856D37-B249-3D66-B7DF-2FDFB781A22C}"/>
              </a:ext>
            </a:extLst>
          </p:cNvPr>
          <p:cNvSpPr>
            <a:spLocks noGrp="1"/>
          </p:cNvSpPr>
          <p:nvPr>
            <p:ph type="body" sz="half" idx="15"/>
          </p:nvPr>
        </p:nvSpPr>
        <p:spPr>
          <a:xfrm>
            <a:off x="4207565" y="3256156"/>
            <a:ext cx="3048000" cy="1307378"/>
          </a:xfrm>
        </p:spPr>
        <p:txBody>
          <a:bodyPr/>
          <a:lstStyle/>
          <a:p>
            <a:endParaRPr lang="fr-FR"/>
          </a:p>
        </p:txBody>
      </p:sp>
      <p:sp>
        <p:nvSpPr>
          <p:cNvPr id="7" name="Espace réservé du texte 6">
            <a:extLst>
              <a:ext uri="{FF2B5EF4-FFF2-40B4-BE49-F238E27FC236}">
                <a16:creationId xmlns:a16="http://schemas.microsoft.com/office/drawing/2014/main" id="{A7E1DB33-48CC-0F7F-14A0-199BE9F36AA2}"/>
              </a:ext>
            </a:extLst>
          </p:cNvPr>
          <p:cNvSpPr>
            <a:spLocks noGrp="1"/>
          </p:cNvSpPr>
          <p:nvPr>
            <p:ph type="body" sz="half" idx="16"/>
          </p:nvPr>
        </p:nvSpPr>
        <p:spPr>
          <a:xfrm>
            <a:off x="7606746" y="3248033"/>
            <a:ext cx="3240157" cy="1307378"/>
          </a:xfrm>
        </p:spPr>
        <p:txBody>
          <a:bodyPr/>
          <a:lstStyle/>
          <a:p>
            <a:endParaRPr lang="fr-FR"/>
          </a:p>
        </p:txBody>
      </p:sp>
      <p:sp>
        <p:nvSpPr>
          <p:cNvPr id="8" name="Espace réservé du texte 7">
            <a:extLst>
              <a:ext uri="{FF2B5EF4-FFF2-40B4-BE49-F238E27FC236}">
                <a16:creationId xmlns:a16="http://schemas.microsoft.com/office/drawing/2014/main" id="{A90B1D38-44F0-712F-035F-E2F5C7AE7C9A}"/>
              </a:ext>
            </a:extLst>
          </p:cNvPr>
          <p:cNvSpPr>
            <a:spLocks noGrp="1"/>
          </p:cNvSpPr>
          <p:nvPr>
            <p:ph type="body" sz="half" idx="17"/>
          </p:nvPr>
        </p:nvSpPr>
        <p:spPr>
          <a:xfrm>
            <a:off x="4207565" y="2579487"/>
            <a:ext cx="3047999" cy="348642"/>
          </a:xfrm>
          <a:solidFill>
            <a:srgbClr val="FDED4F"/>
          </a:solidFill>
        </p:spPr>
        <p:txBody>
          <a:bodyPr vert="horz" lIns="91440" tIns="45720" rIns="91440" bIns="45720" rtlCol="0" anchor="ctr">
            <a:noAutofit/>
          </a:bodyPr>
          <a:lstStyle/>
          <a:p>
            <a:pPr algn="ctr"/>
            <a:r>
              <a:rPr lang="fr-FR" dirty="0">
                <a:solidFill>
                  <a:srgbClr val="462776"/>
                </a:solidFill>
              </a:rPr>
              <a:t>IMPACTS</a:t>
            </a:r>
          </a:p>
        </p:txBody>
      </p:sp>
      <p:sp>
        <p:nvSpPr>
          <p:cNvPr id="9" name="Espace réservé du texte 8">
            <a:extLst>
              <a:ext uri="{FF2B5EF4-FFF2-40B4-BE49-F238E27FC236}">
                <a16:creationId xmlns:a16="http://schemas.microsoft.com/office/drawing/2014/main" id="{32228B01-E1CA-D434-90D1-16A3FFA8F845}"/>
              </a:ext>
            </a:extLst>
          </p:cNvPr>
          <p:cNvSpPr>
            <a:spLocks noGrp="1"/>
          </p:cNvSpPr>
          <p:nvPr>
            <p:ph type="body" sz="half" idx="18"/>
          </p:nvPr>
        </p:nvSpPr>
        <p:spPr>
          <a:xfrm>
            <a:off x="7606746" y="2572124"/>
            <a:ext cx="3240157" cy="348642"/>
          </a:xfrm>
          <a:solidFill>
            <a:srgbClr val="FDED4F"/>
          </a:solidFill>
        </p:spPr>
        <p:txBody>
          <a:bodyPr vert="horz" lIns="91440" tIns="45720" rIns="91440" bIns="45720" rtlCol="0" anchor="ctr">
            <a:noAutofit/>
          </a:bodyPr>
          <a:lstStyle/>
          <a:p>
            <a:pPr algn="ctr"/>
            <a:r>
              <a:rPr lang="fr-FR" dirty="0">
                <a:solidFill>
                  <a:srgbClr val="462776"/>
                </a:solidFill>
              </a:rPr>
              <a:t>INDICATEURS</a:t>
            </a:r>
          </a:p>
        </p:txBody>
      </p:sp>
    </p:spTree>
    <p:extLst>
      <p:ext uri="{BB962C8B-B14F-4D97-AF65-F5344CB8AC3E}">
        <p14:creationId xmlns:p14="http://schemas.microsoft.com/office/powerpoint/2010/main" val="484937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AB954B21-CC07-E03F-0C25-7A8C4350D604}"/>
              </a:ext>
            </a:extLst>
          </p:cNvPr>
          <p:cNvSpPr>
            <a:spLocks noGrp="1"/>
          </p:cNvSpPr>
          <p:nvPr>
            <p:ph type="title"/>
          </p:nvPr>
        </p:nvSpPr>
        <p:spPr/>
        <p:txBody>
          <a:bodyPr>
            <a:noAutofit/>
          </a:bodyPr>
          <a:lstStyle/>
          <a:p>
            <a:r>
              <a:rPr lang="fr-FR" sz="2800" dirty="0"/>
              <a:t>Essaimage, valorisation, partage des solutions développées pour faire rayonner le projet</a:t>
            </a:r>
          </a:p>
        </p:txBody>
      </p:sp>
      <p:sp>
        <p:nvSpPr>
          <p:cNvPr id="11" name="Espace réservé du texte 10">
            <a:extLst>
              <a:ext uri="{FF2B5EF4-FFF2-40B4-BE49-F238E27FC236}">
                <a16:creationId xmlns:a16="http://schemas.microsoft.com/office/drawing/2014/main" id="{774984B2-88F1-A2FB-884E-C483B237912C}"/>
              </a:ext>
            </a:extLst>
          </p:cNvPr>
          <p:cNvSpPr>
            <a:spLocks noGrp="1"/>
          </p:cNvSpPr>
          <p:nvPr>
            <p:ph type="body" sz="half" idx="2"/>
          </p:nvPr>
        </p:nvSpPr>
        <p:spPr/>
        <p:txBody>
          <a:bodyPr>
            <a:normAutofit fontScale="70000" lnSpcReduction="20000"/>
          </a:bodyPr>
          <a:lstStyle/>
          <a:p>
            <a:r>
              <a:rPr lang="fr-FR" dirty="0"/>
              <a:t>Quelle a été la stratégie de valorisation et les actions que vous avez mises en œuvre ? Indiquez comment ces actions ont contribué à faire connaitre vos réalisations et à faire adopter les solutions du projet par vos bénéficiaires cibles.</a:t>
            </a:r>
          </a:p>
        </p:txBody>
      </p:sp>
      <p:sp>
        <p:nvSpPr>
          <p:cNvPr id="2" name="Espace réservé du texte 1">
            <a:extLst>
              <a:ext uri="{FF2B5EF4-FFF2-40B4-BE49-F238E27FC236}">
                <a16:creationId xmlns:a16="http://schemas.microsoft.com/office/drawing/2014/main" id="{1B58F5D0-B901-BBD7-337F-5B876641179E}"/>
              </a:ext>
            </a:extLst>
          </p:cNvPr>
          <p:cNvSpPr>
            <a:spLocks noGrp="1"/>
          </p:cNvSpPr>
          <p:nvPr>
            <p:ph type="body" sz="half" idx="10"/>
          </p:nvPr>
        </p:nvSpPr>
        <p:spPr/>
        <p:txBody>
          <a:bodyPr/>
          <a:lstStyle/>
          <a:p>
            <a:endParaRPr lang="fr-FR"/>
          </a:p>
        </p:txBody>
      </p:sp>
      <p:sp>
        <p:nvSpPr>
          <p:cNvPr id="3" name="Espace réservé du texte 2">
            <a:extLst>
              <a:ext uri="{FF2B5EF4-FFF2-40B4-BE49-F238E27FC236}">
                <a16:creationId xmlns:a16="http://schemas.microsoft.com/office/drawing/2014/main" id="{EF5AB6DB-26A7-E0BE-CFB8-7D9EBA059DDC}"/>
              </a:ext>
            </a:extLst>
          </p:cNvPr>
          <p:cNvSpPr>
            <a:spLocks noGrp="1"/>
          </p:cNvSpPr>
          <p:nvPr>
            <p:ph type="body" sz="half" idx="14"/>
          </p:nvPr>
        </p:nvSpPr>
        <p:spPr/>
        <p:txBody>
          <a:bodyPr/>
          <a:lstStyle/>
          <a:p>
            <a:endParaRPr lang="fr-FR"/>
          </a:p>
        </p:txBody>
      </p:sp>
      <p:sp>
        <p:nvSpPr>
          <p:cNvPr id="14" name="ZoneTexte 13">
            <a:extLst>
              <a:ext uri="{FF2B5EF4-FFF2-40B4-BE49-F238E27FC236}">
                <a16:creationId xmlns:a16="http://schemas.microsoft.com/office/drawing/2014/main" id="{FA6D4078-45B1-1E43-904F-111592629B2B}"/>
              </a:ext>
            </a:extLst>
          </p:cNvPr>
          <p:cNvSpPr txBox="1"/>
          <p:nvPr/>
        </p:nvSpPr>
        <p:spPr>
          <a:xfrm>
            <a:off x="3556000" y="-1955800"/>
            <a:ext cx="0" cy="0"/>
          </a:xfrm>
          <a:prstGeom prst="rect">
            <a:avLst/>
          </a:prstGeom>
        </p:spPr>
        <p:txBody>
          <a:bodyPr vert="horz" wrap="none" lIns="91440" tIns="45720" rIns="91440" bIns="45720" rtlCol="0">
            <a:normAutofit fontScale="25000" lnSpcReduction="20000"/>
          </a:bodyPr>
          <a:lstStyle/>
          <a:p>
            <a:pPr algn="l"/>
            <a:endParaRPr lang="fr-FR" dirty="0">
              <a:latin typeface="+mn-lt"/>
            </a:endParaRPr>
          </a:p>
        </p:txBody>
      </p:sp>
    </p:spTree>
    <p:extLst>
      <p:ext uri="{BB962C8B-B14F-4D97-AF65-F5344CB8AC3E}">
        <p14:creationId xmlns:p14="http://schemas.microsoft.com/office/powerpoint/2010/main" val="42151396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algn="l">
          <a:defRPr dirty="0" smtClean="0">
            <a:latin typeface="+mn-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7204FFE2DEA0458093867ECBE42154" ma:contentTypeVersion="17" ma:contentTypeDescription="Crée un document." ma:contentTypeScope="" ma:versionID="1660e5a625250cacdcf4947e92dc8f1b">
  <xsd:schema xmlns:xsd="http://www.w3.org/2001/XMLSchema" xmlns:xs="http://www.w3.org/2001/XMLSchema" xmlns:p="http://schemas.microsoft.com/office/2006/metadata/properties" xmlns:ns2="1472bf8e-6a81-4d71-8e8a-13124b459809" xmlns:ns3="53f89c1b-98bf-47a9-8023-3d708874a027" targetNamespace="http://schemas.microsoft.com/office/2006/metadata/properties" ma:root="true" ma:fieldsID="e3c9476ccf8d20e2e84b5d16ba53955e" ns2:_="" ns3:_="">
    <xsd:import namespace="1472bf8e-6a81-4d71-8e8a-13124b459809"/>
    <xsd:import namespace="53f89c1b-98bf-47a9-8023-3d708874a02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72bf8e-6a81-4d71-8e8a-13124b4598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alises d’images" ma:readOnly="false" ma:fieldId="{5cf76f15-5ced-4ddc-b409-7134ff3c332f}" ma:taxonomyMulti="true" ma:sspId="42c8cb3d-9cd8-4abd-b294-ac0c74a83d0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f89c1b-98bf-47a9-8023-3d708874a027"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TaxCatchAll" ma:index="22" nillable="true" ma:displayName="Taxonomy Catch All Column" ma:hidden="true" ma:list="{d9b0e8cd-fb33-4bfa-9356-6dbac7b41265}" ma:internalName="TaxCatchAll" ma:showField="CatchAllData" ma:web="53f89c1b-98bf-47a9-8023-3d708874a0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3f89c1b-98bf-47a9-8023-3d708874a027" xsi:nil="true"/>
    <lcf76f155ced4ddcb4097134ff3c332f xmlns="1472bf8e-6a81-4d71-8e8a-13124b45980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31D2065-9DF4-4CB4-83EC-06317681DD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72bf8e-6a81-4d71-8e8a-13124b459809"/>
    <ds:schemaRef ds:uri="53f89c1b-98bf-47a9-8023-3d708874a0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231CC1B-AA83-4BE4-BEBE-1777BA7360DC}">
  <ds:schemaRefs>
    <ds:schemaRef ds:uri="http://schemas.microsoft.com/sharepoint/v3/contenttype/forms"/>
  </ds:schemaRefs>
</ds:datastoreItem>
</file>

<file path=customXml/itemProps3.xml><?xml version="1.0" encoding="utf-8"?>
<ds:datastoreItem xmlns:ds="http://schemas.openxmlformats.org/officeDocument/2006/customXml" ds:itemID="{F9133F9B-86E7-47CD-BFEC-1A07D5709463}">
  <ds:schemaRefs>
    <ds:schemaRef ds:uri="http://www.w3.org/XML/1998/namespace"/>
    <ds:schemaRef ds:uri="http://schemas.openxmlformats.org/package/2006/metadata/core-properties"/>
    <ds:schemaRef ds:uri="http://purl.org/dc/elements/1.1/"/>
    <ds:schemaRef ds:uri="http://schemas.microsoft.com/office/infopath/2007/PartnerControls"/>
    <ds:schemaRef ds:uri="http://schemas.microsoft.com/office/2006/documentManagement/types"/>
    <ds:schemaRef ds:uri="http://purl.org/dc/dcmitype/"/>
    <ds:schemaRef ds:uri="http://schemas.microsoft.com/office/2006/metadata/properties"/>
    <ds:schemaRef ds:uri="http://purl.org/dc/terms/"/>
    <ds:schemaRef ds:uri="53f89c1b-98bf-47a9-8023-3d708874a027"/>
    <ds:schemaRef ds:uri="1472bf8e-6a81-4d71-8e8a-13124b459809"/>
  </ds:schemaRefs>
</ds:datastoreItem>
</file>

<file path=docProps/app.xml><?xml version="1.0" encoding="utf-8"?>
<Properties xmlns="http://schemas.openxmlformats.org/officeDocument/2006/extended-properties" xmlns:vt="http://schemas.openxmlformats.org/officeDocument/2006/docPropsVTypes">
  <TotalTime>20947</TotalTime>
  <Words>1758</Words>
  <Application>Microsoft Macintosh PowerPoint</Application>
  <PresentationFormat>Grand écran</PresentationFormat>
  <Paragraphs>165</Paragraphs>
  <Slides>26</Slides>
  <Notes>6</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26</vt:i4>
      </vt:variant>
    </vt:vector>
  </HeadingPairs>
  <TitlesOfParts>
    <vt:vector size="37" baseType="lpstr">
      <vt:lpstr>Arial</vt:lpstr>
      <vt:lpstr>Barlow Condensed</vt:lpstr>
      <vt:lpstr>Calibri</vt:lpstr>
      <vt:lpstr>Calibri bold</vt:lpstr>
      <vt:lpstr>Calibri Light</vt:lpstr>
      <vt:lpstr>inherit</vt:lpstr>
      <vt:lpstr>Scandia Web Bold</vt:lpstr>
      <vt:lpstr>Scandia Web Regular</vt:lpstr>
      <vt:lpstr>Segoe UI</vt:lpstr>
      <vt:lpstr>Wingdings</vt:lpstr>
      <vt:lpstr>Thème Office</vt:lpstr>
      <vt:lpstr>Présentation PowerPoint</vt:lpstr>
      <vt:lpstr>Présentation PowerPoint</vt:lpstr>
      <vt:lpstr>Présentation PowerPoint</vt:lpstr>
      <vt:lpstr>Présentation synthétique de nos réalisations/ productions</vt:lpstr>
      <vt:lpstr>Motivation à l’origine du projet et plus-values visées </vt:lpstr>
      <vt:lpstr>Déroulé du projet et calendrier de mise en œuvre </vt:lpstr>
      <vt:lpstr>Budget alloué et financements requis pour mener le projet </vt:lpstr>
      <vt:lpstr>Objectifs, résultats obtenus et impacts du projet à ce jour</vt:lpstr>
      <vt:lpstr>Essaimage, valorisation, partage des solutions développées pour faire rayonner le projet</vt:lpstr>
      <vt:lpstr>Présentation PowerPoint</vt:lpstr>
      <vt:lpstr>LE CHEF D’ÉQUIPE Prénom NOM FONCTION ORGANISME DE FORMATION DE RATTACHEMENT</vt:lpstr>
      <vt:lpstr>COÉQUIPIER Prénom NOM FONCTION ORGANISME DE RATTACHEMENT OU ENTREPRISE</vt:lpstr>
      <vt:lpstr>COÉQUIPIER Prénom NOM FONCTION ORGANISME DE RATTACHEMENT OU ENTREPRISE</vt:lpstr>
      <vt:lpstr>COÉQUIPIER Prénom NOM FONCTION ORGANISME DE RATTACHEMENT OU ENTREPRISE</vt:lpstr>
      <vt:lpstr>COÉQUIPIER Prénom NOM FONCTION ORGANISME DE RATTACHEMENT OU ENTREPRISE</vt:lpstr>
      <vt:lpstr>Présentation PowerPoint</vt:lpstr>
      <vt:lpstr>BUSINESS MODEL CANVAS</vt:lpstr>
      <vt:lpstr>Présentation PowerPoint</vt:lpstr>
      <vt:lpstr>BUSINESS MODEL CANVAS</vt:lpstr>
      <vt:lpstr>BUSINESS MODEL CANVAS</vt:lpstr>
      <vt:lpstr>AUDIT PESTEL</vt:lpstr>
      <vt:lpstr>ANALYSE SWOT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dc:title>
  <dc:creator>Côme de Galembert</dc:creator>
  <cp:lastModifiedBy>CENILLE Olivier</cp:lastModifiedBy>
  <cp:revision>38</cp:revision>
  <dcterms:created xsi:type="dcterms:W3CDTF">2024-10-07T15:52:03Z</dcterms:created>
  <dcterms:modified xsi:type="dcterms:W3CDTF">2024-12-10T19:53:14Z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0x0101001E7204FFE2DEA0458093867ECBE42154</vt:lpwstr>
  </property>
  <property fmtid="{D5CDD505-2E9C-101B-9397-08002B2CF9AE}" pid="3" name="MediaServiceImageTags">
    <vt:lpwstr/>
  </property>
</Properties>
</file>